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27"/>
  </p:notesMasterIdLst>
  <p:sldIdLst>
    <p:sldId id="256" r:id="rId6"/>
    <p:sldId id="257" r:id="rId7"/>
    <p:sldId id="261" r:id="rId8"/>
    <p:sldId id="271" r:id="rId9"/>
    <p:sldId id="263" r:id="rId10"/>
    <p:sldId id="266" r:id="rId11"/>
    <p:sldId id="276" r:id="rId12"/>
    <p:sldId id="258" r:id="rId13"/>
    <p:sldId id="269" r:id="rId14"/>
    <p:sldId id="270" r:id="rId15"/>
    <p:sldId id="272" r:id="rId16"/>
    <p:sldId id="268" r:id="rId17"/>
    <p:sldId id="259" r:id="rId18"/>
    <p:sldId id="273" r:id="rId19"/>
    <p:sldId id="274" r:id="rId20"/>
    <p:sldId id="279" r:id="rId21"/>
    <p:sldId id="262" r:id="rId22"/>
    <p:sldId id="264" r:id="rId23"/>
    <p:sldId id="277" r:id="rId24"/>
    <p:sldId id="278" r:id="rId25"/>
    <p:sldId id="280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70262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all" spc="18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228600" algn="l" defTabSz="470262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all" spc="18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457200" algn="l" defTabSz="470262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all" spc="18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685800" algn="l" defTabSz="470262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all" spc="18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914400" algn="l" defTabSz="470262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all" spc="18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1143000" algn="l" defTabSz="470262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all" spc="18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1371600" algn="l" defTabSz="470262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all" spc="18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1600200" algn="l" defTabSz="470262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all" spc="18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1828800" algn="l" defTabSz="470262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all" spc="18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  <p15:guide id="3" orient="horz" pos="83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D18B"/>
    <a:srgbClr val="FFCC6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BC1DD7-F00A-4A5C-A21E-AF4A7BABDF88}" v="1" dt="2020-07-16T08:30:09.788"/>
    <p1510:client id="{8E6B498A-98AA-46BB-8ECC-5486E07F6575}" v="2" dt="2020-07-16T08:56:21.466"/>
    <p1510:client id="{DB533B48-F558-4A2D-AE07-44DDA099917D}" v="464" dt="2020-07-16T06:00:58.655"/>
    <p1510:client id="{F914C29E-863B-4A7F-872B-3A174B022FF0}" v="1126" dt="2020-07-16T07:57:04.774"/>
    <p1510:client id="{FBAF57D0-D330-446C-B127-0DEBECA3F702}" v="18" dt="2020-07-15T10:51:04.791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4320"/>
        <p:guide pos="7680"/>
        <p:guide orient="horz" pos="8357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a Cretu" userId="S::andra.cretu@endava.com::18cb6cec-51e2-4e70-b139-655ff5770867" providerId="AD" clId="Web-{FBAF57D0-D330-446C-B127-0DEBECA3F702}"/>
    <pc:docChg chg="modSld">
      <pc:chgData name="Andra Cretu" userId="S::andra.cretu@endava.com::18cb6cec-51e2-4e70-b139-655ff5770867" providerId="AD" clId="Web-{FBAF57D0-D330-446C-B127-0DEBECA3F702}" dt="2020-07-15T10:51:04.401" v="16" actId="20577"/>
      <pc:docMkLst>
        <pc:docMk/>
      </pc:docMkLst>
      <pc:sldChg chg="modSp">
        <pc:chgData name="Andra Cretu" userId="S::andra.cretu@endava.com::18cb6cec-51e2-4e70-b139-655ff5770867" providerId="AD" clId="Web-{FBAF57D0-D330-446C-B127-0DEBECA3F702}" dt="2020-07-15T10:50:59.588" v="14" actId="20577"/>
        <pc:sldMkLst>
          <pc:docMk/>
          <pc:sldMk cId="0" sldId="259"/>
        </pc:sldMkLst>
        <pc:spChg chg="mod">
          <ac:chgData name="Andra Cretu" userId="S::andra.cretu@endava.com::18cb6cec-51e2-4e70-b139-655ff5770867" providerId="AD" clId="Web-{FBAF57D0-D330-446C-B127-0DEBECA3F702}" dt="2020-07-15T10:50:59.588" v="14" actId="20577"/>
          <ac:spMkLst>
            <pc:docMk/>
            <pc:sldMk cId="0" sldId="259"/>
            <ac:spMk id="124" creationId="{00000000-0000-0000-0000-000000000000}"/>
          </ac:spMkLst>
        </pc:spChg>
      </pc:sldChg>
    </pc:docChg>
  </pc:docChgLst>
  <pc:docChgLst>
    <pc:chgData name="Alexandru Agape" userId="S::alexandru.agape@endava.com::35762493-a206-4ca6-a1fe-7bb536b79857" providerId="AD" clId="Web-{8E6B498A-98AA-46BB-8ECC-5486E07F6575}"/>
    <pc:docChg chg="modSld">
      <pc:chgData name="Alexandru Agape" userId="S::alexandru.agape@endava.com::35762493-a206-4ca6-a1fe-7bb536b79857" providerId="AD" clId="Web-{8E6B498A-98AA-46BB-8ECC-5486E07F6575}" dt="2020-07-16T08:56:21.466" v="1" actId="1076"/>
      <pc:docMkLst>
        <pc:docMk/>
      </pc:docMkLst>
      <pc:sldChg chg="modSp">
        <pc:chgData name="Alexandru Agape" userId="S::alexandru.agape@endava.com::35762493-a206-4ca6-a1fe-7bb536b79857" providerId="AD" clId="Web-{8E6B498A-98AA-46BB-8ECC-5486E07F6575}" dt="2020-07-16T08:56:21.466" v="1" actId="1076"/>
        <pc:sldMkLst>
          <pc:docMk/>
          <pc:sldMk cId="4259466838" sldId="280"/>
        </pc:sldMkLst>
        <pc:spChg chg="mod">
          <ac:chgData name="Alexandru Agape" userId="S::alexandru.agape@endava.com::35762493-a206-4ca6-a1fe-7bb536b79857" providerId="AD" clId="Web-{8E6B498A-98AA-46BB-8ECC-5486E07F6575}" dt="2020-07-16T08:56:21.466" v="1" actId="1076"/>
          <ac:spMkLst>
            <pc:docMk/>
            <pc:sldMk cId="4259466838" sldId="280"/>
            <ac:spMk id="4" creationId="{B208392E-E3FC-48FD-A004-282020C0B84B}"/>
          </ac:spMkLst>
        </pc:spChg>
      </pc:sldChg>
    </pc:docChg>
  </pc:docChgLst>
  <pc:docChgLst>
    <pc:chgData name="Sebastian Herciu" userId="S::sebastian.herciu@endava.com::2823815f-e6bd-4157-bf4e-d4507eea5f9e" providerId="AD" clId="Web-{0DBC1DD7-F00A-4A5C-A21E-AF4A7BABDF88}"/>
    <pc:docChg chg="modSld">
      <pc:chgData name="Sebastian Herciu" userId="S::sebastian.herciu@endava.com::2823815f-e6bd-4157-bf4e-d4507eea5f9e" providerId="AD" clId="Web-{0DBC1DD7-F00A-4A5C-A21E-AF4A7BABDF88}" dt="2020-07-16T08:30:09.788" v="0" actId="1076"/>
      <pc:docMkLst>
        <pc:docMk/>
      </pc:docMkLst>
      <pc:sldChg chg="modSp">
        <pc:chgData name="Sebastian Herciu" userId="S::sebastian.herciu@endava.com::2823815f-e6bd-4157-bf4e-d4507eea5f9e" providerId="AD" clId="Web-{0DBC1DD7-F00A-4A5C-A21E-AF4A7BABDF88}" dt="2020-07-16T08:30:09.788" v="0" actId="1076"/>
        <pc:sldMkLst>
          <pc:docMk/>
          <pc:sldMk cId="4259466838" sldId="280"/>
        </pc:sldMkLst>
        <pc:spChg chg="mod">
          <ac:chgData name="Sebastian Herciu" userId="S::sebastian.herciu@endava.com::2823815f-e6bd-4157-bf4e-d4507eea5f9e" providerId="AD" clId="Web-{0DBC1DD7-F00A-4A5C-A21E-AF4A7BABDF88}" dt="2020-07-16T08:30:09.788" v="0" actId="1076"/>
          <ac:spMkLst>
            <pc:docMk/>
            <pc:sldMk cId="4259466838" sldId="280"/>
            <ac:spMk id="4" creationId="{B208392E-E3FC-48FD-A004-282020C0B84B}"/>
          </ac:spMkLst>
        </pc:spChg>
      </pc:sldChg>
    </pc:docChg>
  </pc:docChgLst>
  <pc:docChgLst>
    <pc:chgData name="Ionela Hurjui" userId="ce8399ba-9a01-49e3-9843-847dcedf8809" providerId="ADAL" clId="{F914C29E-863B-4A7F-872B-3A174B022FF0}"/>
    <pc:docChg chg="undo custSel addSld delSld modSld sldOrd">
      <pc:chgData name="Ionela Hurjui" userId="ce8399ba-9a01-49e3-9843-847dcedf8809" providerId="ADAL" clId="{F914C29E-863B-4A7F-872B-3A174B022FF0}" dt="2020-07-16T07:57:04.774" v="1537"/>
      <pc:docMkLst>
        <pc:docMk/>
      </pc:docMkLst>
      <pc:sldChg chg="modSp mod modNotesTx">
        <pc:chgData name="Ionela Hurjui" userId="ce8399ba-9a01-49e3-9843-847dcedf8809" providerId="ADAL" clId="{F914C29E-863B-4A7F-872B-3A174B022FF0}" dt="2020-07-15T15:21:57.479" v="1184" actId="20577"/>
        <pc:sldMkLst>
          <pc:docMk/>
          <pc:sldMk cId="0" sldId="257"/>
        </pc:sldMkLst>
        <pc:spChg chg="mod">
          <ac:chgData name="Ionela Hurjui" userId="ce8399ba-9a01-49e3-9843-847dcedf8809" providerId="ADAL" clId="{F914C29E-863B-4A7F-872B-3A174B022FF0}" dt="2020-07-15T15:21:57.479" v="1184" actId="20577"/>
          <ac:spMkLst>
            <pc:docMk/>
            <pc:sldMk cId="0" sldId="257"/>
            <ac:spMk id="102" creationId="{00000000-0000-0000-0000-000000000000}"/>
          </ac:spMkLst>
        </pc:spChg>
      </pc:sldChg>
      <pc:sldChg chg="addSp delSp modSp mod modNotesTx">
        <pc:chgData name="Ionela Hurjui" userId="ce8399ba-9a01-49e3-9843-847dcedf8809" providerId="ADAL" clId="{F914C29E-863B-4A7F-872B-3A174B022FF0}" dt="2020-07-15T15:24:10.139" v="1208" actId="20577"/>
        <pc:sldMkLst>
          <pc:docMk/>
          <pc:sldMk cId="0" sldId="258"/>
        </pc:sldMkLst>
        <pc:spChg chg="add del">
          <ac:chgData name="Ionela Hurjui" userId="ce8399ba-9a01-49e3-9843-847dcedf8809" providerId="ADAL" clId="{F914C29E-863B-4A7F-872B-3A174B022FF0}" dt="2020-07-15T07:08:34.116" v="1" actId="22"/>
          <ac:spMkLst>
            <pc:docMk/>
            <pc:sldMk cId="0" sldId="258"/>
            <ac:spMk id="9" creationId="{BF0F701B-7252-4FEA-B199-7681D0BE992A}"/>
          </ac:spMkLst>
        </pc:spChg>
        <pc:spChg chg="mod">
          <ac:chgData name="Ionela Hurjui" userId="ce8399ba-9a01-49e3-9843-847dcedf8809" providerId="ADAL" clId="{F914C29E-863B-4A7F-872B-3A174B022FF0}" dt="2020-07-15T15:24:10.139" v="1208" actId="20577"/>
          <ac:spMkLst>
            <pc:docMk/>
            <pc:sldMk cId="0" sldId="258"/>
            <ac:spMk id="108" creationId="{00000000-0000-0000-0000-000000000000}"/>
          </ac:spMkLst>
        </pc:spChg>
      </pc:sldChg>
      <pc:sldChg chg="modSp mod ord modNotesTx">
        <pc:chgData name="Ionela Hurjui" userId="ce8399ba-9a01-49e3-9843-847dcedf8809" providerId="ADAL" clId="{F914C29E-863B-4A7F-872B-3A174B022FF0}" dt="2020-07-15T15:26:49.557" v="1260" actId="20577"/>
        <pc:sldMkLst>
          <pc:docMk/>
          <pc:sldMk cId="0" sldId="259"/>
        </pc:sldMkLst>
        <pc:spChg chg="mod">
          <ac:chgData name="Ionela Hurjui" userId="ce8399ba-9a01-49e3-9843-847dcedf8809" providerId="ADAL" clId="{F914C29E-863B-4A7F-872B-3A174B022FF0}" dt="2020-07-15T15:26:49.557" v="1260" actId="20577"/>
          <ac:spMkLst>
            <pc:docMk/>
            <pc:sldMk cId="0" sldId="259"/>
            <ac:spMk id="117" creationId="{00000000-0000-0000-0000-000000000000}"/>
          </ac:spMkLst>
        </pc:spChg>
      </pc:sldChg>
      <pc:sldChg chg="modNotesTx">
        <pc:chgData name="Ionela Hurjui" userId="ce8399ba-9a01-49e3-9843-847dcedf8809" providerId="ADAL" clId="{F914C29E-863B-4A7F-872B-3A174B022FF0}" dt="2020-07-15T07:11:37.940" v="33" actId="20577"/>
        <pc:sldMkLst>
          <pc:docMk/>
          <pc:sldMk cId="0" sldId="260"/>
        </pc:sldMkLst>
      </pc:sldChg>
      <pc:sldChg chg="modSp add mod ord modNotesTx">
        <pc:chgData name="Ionela Hurjui" userId="ce8399ba-9a01-49e3-9843-847dcedf8809" providerId="ADAL" clId="{F914C29E-863B-4A7F-872B-3A174B022FF0}" dt="2020-07-15T15:23:02.973" v="1190" actId="20577"/>
        <pc:sldMkLst>
          <pc:docMk/>
          <pc:sldMk cId="3038671626" sldId="261"/>
        </pc:sldMkLst>
        <pc:spChg chg="mod">
          <ac:chgData name="Ionela Hurjui" userId="ce8399ba-9a01-49e3-9843-847dcedf8809" providerId="ADAL" clId="{F914C29E-863B-4A7F-872B-3A174B022FF0}" dt="2020-07-15T15:23:02.973" v="1190" actId="20577"/>
          <ac:spMkLst>
            <pc:docMk/>
            <pc:sldMk cId="3038671626" sldId="261"/>
            <ac:spMk id="108" creationId="{00000000-0000-0000-0000-000000000000}"/>
          </ac:spMkLst>
        </pc:spChg>
        <pc:spChg chg="mod">
          <ac:chgData name="Ionela Hurjui" userId="ce8399ba-9a01-49e3-9843-847dcedf8809" providerId="ADAL" clId="{F914C29E-863B-4A7F-872B-3A174B022FF0}" dt="2020-07-15T07:08:52.074" v="8"/>
          <ac:spMkLst>
            <pc:docMk/>
            <pc:sldMk cId="3038671626" sldId="261"/>
            <ac:spMk id="110" creationId="{00000000-0000-0000-0000-000000000000}"/>
          </ac:spMkLst>
        </pc:spChg>
      </pc:sldChg>
      <pc:sldChg chg="modSp add mod ord modNotesTx">
        <pc:chgData name="Ionela Hurjui" userId="ce8399ba-9a01-49e3-9843-847dcedf8809" providerId="ADAL" clId="{F914C29E-863B-4A7F-872B-3A174B022FF0}" dt="2020-07-15T07:11:58.381" v="39" actId="20577"/>
        <pc:sldMkLst>
          <pc:docMk/>
          <pc:sldMk cId="2401290801" sldId="262"/>
        </pc:sldMkLst>
        <pc:spChg chg="mod">
          <ac:chgData name="Ionela Hurjui" userId="ce8399ba-9a01-49e3-9843-847dcedf8809" providerId="ADAL" clId="{F914C29E-863B-4A7F-872B-3A174B022FF0}" dt="2020-07-15T07:09:25.434" v="14" actId="20577"/>
          <ac:spMkLst>
            <pc:docMk/>
            <pc:sldMk cId="2401290801" sldId="262"/>
            <ac:spMk id="108" creationId="{00000000-0000-0000-0000-000000000000}"/>
          </ac:spMkLst>
        </pc:spChg>
        <pc:spChg chg="mod">
          <ac:chgData name="Ionela Hurjui" userId="ce8399ba-9a01-49e3-9843-847dcedf8809" providerId="ADAL" clId="{F914C29E-863B-4A7F-872B-3A174B022FF0}" dt="2020-07-15T07:09:34.385" v="15"/>
          <ac:spMkLst>
            <pc:docMk/>
            <pc:sldMk cId="2401290801" sldId="262"/>
            <ac:spMk id="110" creationId="{00000000-0000-0000-0000-000000000000}"/>
          </ac:spMkLst>
        </pc:spChg>
      </pc:sldChg>
      <pc:sldChg chg="addSp delSp modSp add mod ord modNotesTx">
        <pc:chgData name="Ionela Hurjui" userId="ce8399ba-9a01-49e3-9843-847dcedf8809" providerId="ADAL" clId="{F914C29E-863B-4A7F-872B-3A174B022FF0}" dt="2020-07-15T15:23:20.562" v="1200" actId="20577"/>
        <pc:sldMkLst>
          <pc:docMk/>
          <pc:sldMk cId="153483972" sldId="263"/>
        </pc:sldMkLst>
        <pc:spChg chg="add del mod">
          <ac:chgData name="Ionela Hurjui" userId="ce8399ba-9a01-49e3-9843-847dcedf8809" providerId="ADAL" clId="{F914C29E-863B-4A7F-872B-3A174B022FF0}" dt="2020-07-15T10:33:07.832" v="143" actId="478"/>
          <ac:spMkLst>
            <pc:docMk/>
            <pc:sldMk cId="153483972" sldId="263"/>
            <ac:spMk id="6" creationId="{ADA5315F-130B-41A0-A5DE-D908AE069262}"/>
          </ac:spMkLst>
        </pc:spChg>
        <pc:spChg chg="add del mod">
          <ac:chgData name="Ionela Hurjui" userId="ce8399ba-9a01-49e3-9843-847dcedf8809" providerId="ADAL" clId="{F914C29E-863B-4A7F-872B-3A174B022FF0}" dt="2020-07-15T10:35:43.456" v="174" actId="478"/>
          <ac:spMkLst>
            <pc:docMk/>
            <pc:sldMk cId="153483972" sldId="263"/>
            <ac:spMk id="23" creationId="{CC874E78-6595-45C0-9290-09616EE8242C}"/>
          </ac:spMkLst>
        </pc:spChg>
        <pc:spChg chg="add mod">
          <ac:chgData name="Ionela Hurjui" userId="ce8399ba-9a01-49e3-9843-847dcedf8809" providerId="ADAL" clId="{F914C29E-863B-4A7F-872B-3A174B022FF0}" dt="2020-07-15T11:04:19.336" v="713" actId="14100"/>
          <ac:spMkLst>
            <pc:docMk/>
            <pc:sldMk cId="153483972" sldId="263"/>
            <ac:spMk id="31" creationId="{BAC04928-96FE-4E8B-B877-894CAC00588F}"/>
          </ac:spMkLst>
        </pc:spChg>
        <pc:spChg chg="add del">
          <ac:chgData name="Ionela Hurjui" userId="ce8399ba-9a01-49e3-9843-847dcedf8809" providerId="ADAL" clId="{F914C29E-863B-4A7F-872B-3A174B022FF0}" dt="2020-07-15T10:44:45.160" v="335"/>
          <ac:spMkLst>
            <pc:docMk/>
            <pc:sldMk cId="153483972" sldId="263"/>
            <ac:spMk id="32" creationId="{7FE53121-3EA1-4298-A0E0-B0E2B9C4DEA7}"/>
          </ac:spMkLst>
        </pc:spChg>
        <pc:spChg chg="add del mod">
          <ac:chgData name="Ionela Hurjui" userId="ce8399ba-9a01-49e3-9843-847dcedf8809" providerId="ADAL" clId="{F914C29E-863B-4A7F-872B-3A174B022FF0}" dt="2020-07-15T10:44:44.717" v="334"/>
          <ac:spMkLst>
            <pc:docMk/>
            <pc:sldMk cId="153483972" sldId="263"/>
            <ac:spMk id="33" creationId="{1CFC3842-A3C5-4634-9F65-663E679D3AFB}"/>
          </ac:spMkLst>
        </pc:spChg>
        <pc:spChg chg="add del">
          <ac:chgData name="Ionela Hurjui" userId="ce8399ba-9a01-49e3-9843-847dcedf8809" providerId="ADAL" clId="{F914C29E-863B-4A7F-872B-3A174B022FF0}" dt="2020-07-15T10:44:47.386" v="337"/>
          <ac:spMkLst>
            <pc:docMk/>
            <pc:sldMk cId="153483972" sldId="263"/>
            <ac:spMk id="34" creationId="{7CD170F7-B78E-466E-8D46-0707EB75A1F9}"/>
          </ac:spMkLst>
        </pc:spChg>
        <pc:spChg chg="add del mod">
          <ac:chgData name="Ionela Hurjui" userId="ce8399ba-9a01-49e3-9843-847dcedf8809" providerId="ADAL" clId="{F914C29E-863B-4A7F-872B-3A174B022FF0}" dt="2020-07-15T10:44:00.868" v="327" actId="478"/>
          <ac:spMkLst>
            <pc:docMk/>
            <pc:sldMk cId="153483972" sldId="263"/>
            <ac:spMk id="44" creationId="{D12D389E-BB15-43A2-BF01-DD7F4CA10DC0}"/>
          </ac:spMkLst>
        </pc:spChg>
        <pc:spChg chg="add mod">
          <ac:chgData name="Ionela Hurjui" userId="ce8399ba-9a01-49e3-9843-847dcedf8809" providerId="ADAL" clId="{F914C29E-863B-4A7F-872B-3A174B022FF0}" dt="2020-07-15T11:00:20.216" v="648" actId="14100"/>
          <ac:spMkLst>
            <pc:docMk/>
            <pc:sldMk cId="153483972" sldId="263"/>
            <ac:spMk id="47" creationId="{EED97202-FF71-42F3-813E-CAE31C916AAF}"/>
          </ac:spMkLst>
        </pc:spChg>
        <pc:spChg chg="add mod">
          <ac:chgData name="Ionela Hurjui" userId="ce8399ba-9a01-49e3-9843-847dcedf8809" providerId="ADAL" clId="{F914C29E-863B-4A7F-872B-3A174B022FF0}" dt="2020-07-15T11:00:55.010" v="656" actId="1076"/>
          <ac:spMkLst>
            <pc:docMk/>
            <pc:sldMk cId="153483972" sldId="263"/>
            <ac:spMk id="48" creationId="{248A1F07-E040-43EA-89EE-4B63E8903670}"/>
          </ac:spMkLst>
        </pc:spChg>
        <pc:spChg chg="add mod">
          <ac:chgData name="Ionela Hurjui" userId="ce8399ba-9a01-49e3-9843-847dcedf8809" providerId="ADAL" clId="{F914C29E-863B-4A7F-872B-3A174B022FF0}" dt="2020-07-15T11:06:19.037" v="762" actId="113"/>
          <ac:spMkLst>
            <pc:docMk/>
            <pc:sldMk cId="153483972" sldId="263"/>
            <ac:spMk id="51" creationId="{8540F7C7-B42F-4D3D-BCC1-42D7118293FD}"/>
          </ac:spMkLst>
        </pc:spChg>
        <pc:spChg chg="add mod">
          <ac:chgData name="Ionela Hurjui" userId="ce8399ba-9a01-49e3-9843-847dcedf8809" providerId="ADAL" clId="{F914C29E-863B-4A7F-872B-3A174B022FF0}" dt="2020-07-15T11:03:43.494" v="682" actId="1076"/>
          <ac:spMkLst>
            <pc:docMk/>
            <pc:sldMk cId="153483972" sldId="263"/>
            <ac:spMk id="55" creationId="{9B257427-3E33-4636-A0D0-89ECD8A47F6E}"/>
          </ac:spMkLst>
        </pc:spChg>
        <pc:spChg chg="add del mod">
          <ac:chgData name="Ionela Hurjui" userId="ce8399ba-9a01-49e3-9843-847dcedf8809" providerId="ADAL" clId="{F914C29E-863B-4A7F-872B-3A174B022FF0}" dt="2020-07-15T10:58:08.623" v="611"/>
          <ac:spMkLst>
            <pc:docMk/>
            <pc:sldMk cId="153483972" sldId="263"/>
            <ac:spMk id="63" creationId="{64529499-2415-4344-9BE1-1960DD5321F4}"/>
          </ac:spMkLst>
        </pc:spChg>
        <pc:spChg chg="add del mod">
          <ac:chgData name="Ionela Hurjui" userId="ce8399ba-9a01-49e3-9843-847dcedf8809" providerId="ADAL" clId="{F914C29E-863B-4A7F-872B-3A174B022FF0}" dt="2020-07-15T10:58:08.623" v="611"/>
          <ac:spMkLst>
            <pc:docMk/>
            <pc:sldMk cId="153483972" sldId="263"/>
            <ac:spMk id="64" creationId="{9A802E25-0ECE-4094-A80D-C196225D09FC}"/>
          </ac:spMkLst>
        </pc:spChg>
        <pc:spChg chg="add del mod">
          <ac:chgData name="Ionela Hurjui" userId="ce8399ba-9a01-49e3-9843-847dcedf8809" providerId="ADAL" clId="{F914C29E-863B-4A7F-872B-3A174B022FF0}" dt="2020-07-15T10:58:08.623" v="611"/>
          <ac:spMkLst>
            <pc:docMk/>
            <pc:sldMk cId="153483972" sldId="263"/>
            <ac:spMk id="66" creationId="{7BB78A4B-ECFD-4BE6-A8B7-013D07734F55}"/>
          </ac:spMkLst>
        </pc:spChg>
        <pc:spChg chg="mod">
          <ac:chgData name="Ionela Hurjui" userId="ce8399ba-9a01-49e3-9843-847dcedf8809" providerId="ADAL" clId="{F914C29E-863B-4A7F-872B-3A174B022FF0}" dt="2020-07-15T10:58:27.685" v="616"/>
          <ac:spMkLst>
            <pc:docMk/>
            <pc:sldMk cId="153483972" sldId="263"/>
            <ac:spMk id="70" creationId="{7E18ECAB-6E80-4A91-BD2C-9F393E315AD1}"/>
          </ac:spMkLst>
        </pc:spChg>
        <pc:spChg chg="mod">
          <ac:chgData name="Ionela Hurjui" userId="ce8399ba-9a01-49e3-9843-847dcedf8809" providerId="ADAL" clId="{F914C29E-863B-4A7F-872B-3A174B022FF0}" dt="2020-07-15T11:00:43.500" v="653" actId="1076"/>
          <ac:spMkLst>
            <pc:docMk/>
            <pc:sldMk cId="153483972" sldId="263"/>
            <ac:spMk id="71" creationId="{DD75F8AE-6AF7-4AA2-9F22-CDE6B7CC3E81}"/>
          </ac:spMkLst>
        </pc:spChg>
        <pc:spChg chg="mod">
          <ac:chgData name="Ionela Hurjui" userId="ce8399ba-9a01-49e3-9843-847dcedf8809" providerId="ADAL" clId="{F914C29E-863B-4A7F-872B-3A174B022FF0}" dt="2020-07-15T11:06:21.298" v="763" actId="113"/>
          <ac:spMkLst>
            <pc:docMk/>
            <pc:sldMk cId="153483972" sldId="263"/>
            <ac:spMk id="73" creationId="{CB640E01-DCE9-4851-A8A3-3A200839EE7A}"/>
          </ac:spMkLst>
        </pc:spChg>
        <pc:spChg chg="add mod">
          <ac:chgData name="Ionela Hurjui" userId="ce8399ba-9a01-49e3-9843-847dcedf8809" providerId="ADAL" clId="{F914C29E-863B-4A7F-872B-3A174B022FF0}" dt="2020-07-15T12:48:08.405" v="799" actId="1076"/>
          <ac:spMkLst>
            <pc:docMk/>
            <pc:sldMk cId="153483972" sldId="263"/>
            <ac:spMk id="81" creationId="{B24B7266-344F-470E-A050-CEB1852A6CCA}"/>
          </ac:spMkLst>
        </pc:spChg>
        <pc:spChg chg="add del mod">
          <ac:chgData name="Ionela Hurjui" userId="ce8399ba-9a01-49e3-9843-847dcedf8809" providerId="ADAL" clId="{F914C29E-863B-4A7F-872B-3A174B022FF0}" dt="2020-07-15T11:05:27.829" v="753" actId="22"/>
          <ac:spMkLst>
            <pc:docMk/>
            <pc:sldMk cId="153483972" sldId="263"/>
            <ac:spMk id="82" creationId="{D532C030-31DD-4982-852B-38E8D0667267}"/>
          </ac:spMkLst>
        </pc:spChg>
        <pc:spChg chg="mod">
          <ac:chgData name="Ionela Hurjui" userId="ce8399ba-9a01-49e3-9843-847dcedf8809" providerId="ADAL" clId="{F914C29E-863B-4A7F-872B-3A174B022FF0}" dt="2020-07-15T11:04:41.171" v="718"/>
          <ac:spMkLst>
            <pc:docMk/>
            <pc:sldMk cId="153483972" sldId="263"/>
            <ac:spMk id="92" creationId="{3FBCCC27-9544-4F48-A3A8-080B1F182578}"/>
          </ac:spMkLst>
        </pc:spChg>
        <pc:spChg chg="mod">
          <ac:chgData name="Ionela Hurjui" userId="ce8399ba-9a01-49e3-9843-847dcedf8809" providerId="ADAL" clId="{F914C29E-863B-4A7F-872B-3A174B022FF0}" dt="2020-07-15T11:05:17.835" v="747" actId="1076"/>
          <ac:spMkLst>
            <pc:docMk/>
            <pc:sldMk cId="153483972" sldId="263"/>
            <ac:spMk id="93" creationId="{3C21AA40-6F62-4CA1-ACDE-0B7ED02DFD26}"/>
          </ac:spMkLst>
        </pc:spChg>
        <pc:spChg chg="mod">
          <ac:chgData name="Ionela Hurjui" userId="ce8399ba-9a01-49e3-9843-847dcedf8809" providerId="ADAL" clId="{F914C29E-863B-4A7F-872B-3A174B022FF0}" dt="2020-07-15T12:48:59.431" v="805" actId="20577"/>
          <ac:spMkLst>
            <pc:docMk/>
            <pc:sldMk cId="153483972" sldId="263"/>
            <ac:spMk id="95" creationId="{E57DD5E3-2A7E-45AF-8A70-988C88AD97EB}"/>
          </ac:spMkLst>
        </pc:spChg>
        <pc:spChg chg="mod">
          <ac:chgData name="Ionela Hurjui" userId="ce8399ba-9a01-49e3-9843-847dcedf8809" providerId="ADAL" clId="{F914C29E-863B-4A7F-872B-3A174B022FF0}" dt="2020-07-15T15:23:20.562" v="1200" actId="20577"/>
          <ac:spMkLst>
            <pc:docMk/>
            <pc:sldMk cId="153483972" sldId="263"/>
            <ac:spMk id="117" creationId="{00000000-0000-0000-0000-000000000000}"/>
          </ac:spMkLst>
        </pc:spChg>
        <pc:spChg chg="del mod">
          <ac:chgData name="Ionela Hurjui" userId="ce8399ba-9a01-49e3-9843-847dcedf8809" providerId="ADAL" clId="{F914C29E-863B-4A7F-872B-3A174B022FF0}" dt="2020-07-15T10:30:46.382" v="124" actId="478"/>
          <ac:spMkLst>
            <pc:docMk/>
            <pc:sldMk cId="153483972" sldId="263"/>
            <ac:spMk id="119" creationId="{00000000-0000-0000-0000-000000000000}"/>
          </ac:spMkLst>
        </pc:spChg>
        <pc:spChg chg="mod">
          <ac:chgData name="Ionela Hurjui" userId="ce8399ba-9a01-49e3-9843-847dcedf8809" providerId="ADAL" clId="{F914C29E-863B-4A7F-872B-3A174B022FF0}" dt="2020-07-15T10:49:45.670" v="419" actId="6549"/>
          <ac:spMkLst>
            <pc:docMk/>
            <pc:sldMk cId="153483972" sldId="263"/>
            <ac:spMk id="123" creationId="{00000000-0000-0000-0000-000000000000}"/>
          </ac:spMkLst>
        </pc:spChg>
        <pc:spChg chg="mod">
          <ac:chgData name="Ionela Hurjui" userId="ce8399ba-9a01-49e3-9843-847dcedf8809" providerId="ADAL" clId="{F914C29E-863B-4A7F-872B-3A174B022FF0}" dt="2020-07-15T10:49:41.328" v="418" actId="14100"/>
          <ac:spMkLst>
            <pc:docMk/>
            <pc:sldMk cId="153483972" sldId="263"/>
            <ac:spMk id="124" creationId="{00000000-0000-0000-0000-000000000000}"/>
          </ac:spMkLst>
        </pc:spChg>
        <pc:spChg chg="del mod">
          <ac:chgData name="Ionela Hurjui" userId="ce8399ba-9a01-49e3-9843-847dcedf8809" providerId="ADAL" clId="{F914C29E-863B-4A7F-872B-3A174B022FF0}" dt="2020-07-15T10:26:03.861" v="115" actId="478"/>
          <ac:spMkLst>
            <pc:docMk/>
            <pc:sldMk cId="153483972" sldId="263"/>
            <ac:spMk id="125" creationId="{00000000-0000-0000-0000-000000000000}"/>
          </ac:spMkLst>
        </pc:spChg>
        <pc:spChg chg="del mod">
          <ac:chgData name="Ionela Hurjui" userId="ce8399ba-9a01-49e3-9843-847dcedf8809" providerId="ADAL" clId="{F914C29E-863B-4A7F-872B-3A174B022FF0}" dt="2020-07-15T10:49:46.866" v="420" actId="478"/>
          <ac:spMkLst>
            <pc:docMk/>
            <pc:sldMk cId="153483972" sldId="263"/>
            <ac:spMk id="126" creationId="{00000000-0000-0000-0000-000000000000}"/>
          </ac:spMkLst>
        </pc:spChg>
        <pc:grpChg chg="add del mod">
          <ac:chgData name="Ionela Hurjui" userId="ce8399ba-9a01-49e3-9843-847dcedf8809" providerId="ADAL" clId="{F914C29E-863B-4A7F-872B-3A174B022FF0}" dt="2020-07-15T10:40:12.197" v="188" actId="478"/>
          <ac:grpSpMkLst>
            <pc:docMk/>
            <pc:sldMk cId="153483972" sldId="263"/>
            <ac:grpSpMk id="24" creationId="{E3733600-5130-4DD8-8E6A-976BE9CC0A22}"/>
          </ac:grpSpMkLst>
        </pc:grpChg>
        <pc:grpChg chg="add mod">
          <ac:chgData name="Ionela Hurjui" userId="ce8399ba-9a01-49e3-9843-847dcedf8809" providerId="ADAL" clId="{F914C29E-863B-4A7F-872B-3A174B022FF0}" dt="2020-07-15T11:04:24.874" v="714" actId="1076"/>
          <ac:grpSpMkLst>
            <pc:docMk/>
            <pc:sldMk cId="153483972" sldId="263"/>
            <ac:grpSpMk id="35" creationId="{B320CAD0-13BD-479B-B87A-1499C06D2D7B}"/>
          </ac:grpSpMkLst>
        </pc:grpChg>
        <pc:grpChg chg="add del mod">
          <ac:chgData name="Ionela Hurjui" userId="ce8399ba-9a01-49e3-9843-847dcedf8809" providerId="ADAL" clId="{F914C29E-863B-4A7F-872B-3A174B022FF0}" dt="2020-07-15T10:45:08.597" v="341" actId="164"/>
          <ac:grpSpMkLst>
            <pc:docMk/>
            <pc:sldMk cId="153483972" sldId="263"/>
            <ac:grpSpMk id="36" creationId="{EB67DCF0-5441-451E-A7FA-C8F901FE1ADA}"/>
          </ac:grpSpMkLst>
        </pc:grpChg>
        <pc:grpChg chg="add mod">
          <ac:chgData name="Ionela Hurjui" userId="ce8399ba-9a01-49e3-9843-847dcedf8809" providerId="ADAL" clId="{F914C29E-863B-4A7F-872B-3A174B022FF0}" dt="2020-07-15T11:03:43.494" v="682" actId="1076"/>
          <ac:grpSpMkLst>
            <pc:docMk/>
            <pc:sldMk cId="153483972" sldId="263"/>
            <ac:grpSpMk id="53" creationId="{320670DE-9774-4CE8-BBA9-CB5B83A89648}"/>
          </ac:grpSpMkLst>
        </pc:grpChg>
        <pc:grpChg chg="add mod">
          <ac:chgData name="Ionela Hurjui" userId="ce8399ba-9a01-49e3-9843-847dcedf8809" providerId="ADAL" clId="{F914C29E-863B-4A7F-872B-3A174B022FF0}" dt="2020-07-15T10:58:27.685" v="616"/>
          <ac:grpSpMkLst>
            <pc:docMk/>
            <pc:sldMk cId="153483972" sldId="263"/>
            <ac:grpSpMk id="69" creationId="{3FFA86CF-0570-4603-8FFE-52D843E27769}"/>
          </ac:grpSpMkLst>
        </pc:grpChg>
        <pc:grpChg chg="add mod">
          <ac:chgData name="Ionela Hurjui" userId="ce8399ba-9a01-49e3-9843-847dcedf8809" providerId="ADAL" clId="{F914C29E-863B-4A7F-872B-3A174B022FF0}" dt="2020-07-15T11:04:47.702" v="719" actId="1076"/>
          <ac:grpSpMkLst>
            <pc:docMk/>
            <pc:sldMk cId="153483972" sldId="263"/>
            <ac:grpSpMk id="91" creationId="{9586644F-53C6-4023-92A3-248291C9E995}"/>
          </ac:grpSpMkLst>
        </pc:grpChg>
        <pc:grpChg chg="del">
          <ac:chgData name="Ionela Hurjui" userId="ce8399ba-9a01-49e3-9843-847dcedf8809" providerId="ADAL" clId="{F914C29E-863B-4A7F-872B-3A174B022FF0}" dt="2020-07-15T10:26:00.579" v="113" actId="478"/>
          <ac:grpSpMkLst>
            <pc:docMk/>
            <pc:sldMk cId="153483972" sldId="263"/>
            <ac:grpSpMk id="122" creationId="{00000000-0000-0000-0000-000000000000}"/>
          </ac:grpSpMkLst>
        </pc:grpChg>
        <pc:graphicFrameChg chg="add del mod modGraphic">
          <ac:chgData name="Ionela Hurjui" userId="ce8399ba-9a01-49e3-9843-847dcedf8809" providerId="ADAL" clId="{F914C29E-863B-4A7F-872B-3A174B022FF0}" dt="2020-07-15T10:51:25.491" v="443" actId="478"/>
          <ac:graphicFrameMkLst>
            <pc:docMk/>
            <pc:sldMk cId="153483972" sldId="263"/>
            <ac:graphicFrameMk id="43" creationId="{CD82FB4E-5A4E-498F-884E-DB79A1EB3026}"/>
          </ac:graphicFrameMkLst>
        </pc:graphicFrameChg>
        <pc:graphicFrameChg chg="add del mod modGraphic">
          <ac:chgData name="Ionela Hurjui" userId="ce8399ba-9a01-49e3-9843-847dcedf8809" providerId="ADAL" clId="{F914C29E-863B-4A7F-872B-3A174B022FF0}" dt="2020-07-15T10:54:43.925" v="557" actId="478"/>
          <ac:graphicFrameMkLst>
            <pc:docMk/>
            <pc:sldMk cId="153483972" sldId="263"/>
            <ac:graphicFrameMk id="46" creationId="{3320E0B1-6351-4645-9235-95CCC677D499}"/>
          </ac:graphicFrameMkLst>
        </pc:graphicFrameChg>
        <pc:picChg chg="add del mod">
          <ac:chgData name="Ionela Hurjui" userId="ce8399ba-9a01-49e3-9843-847dcedf8809" providerId="ADAL" clId="{F914C29E-863B-4A7F-872B-3A174B022FF0}" dt="2020-07-15T10:31:31.199" v="131" actId="478"/>
          <ac:picMkLst>
            <pc:docMk/>
            <pc:sldMk cId="153483972" sldId="263"/>
            <ac:picMk id="3" creationId="{6837D6F3-D92C-4A02-8A9B-D24EC5DDDC9A}"/>
          </ac:picMkLst>
        </pc:picChg>
        <pc:picChg chg="add del mod">
          <ac:chgData name="Ionela Hurjui" userId="ce8399ba-9a01-49e3-9843-847dcedf8809" providerId="ADAL" clId="{F914C29E-863B-4A7F-872B-3A174B022FF0}" dt="2020-07-15T10:40:17.732" v="192" actId="478"/>
          <ac:picMkLst>
            <pc:docMk/>
            <pc:sldMk cId="153483972" sldId="263"/>
            <ac:picMk id="5" creationId="{5578DAAB-21CB-4162-A104-A2883B24F493}"/>
          </ac:picMkLst>
        </pc:picChg>
        <pc:picChg chg="add del mod">
          <ac:chgData name="Ionela Hurjui" userId="ce8399ba-9a01-49e3-9843-847dcedf8809" providerId="ADAL" clId="{F914C29E-863B-4A7F-872B-3A174B022FF0}" dt="2020-07-15T10:47:54.768" v="401" actId="478"/>
          <ac:picMkLst>
            <pc:docMk/>
            <pc:sldMk cId="153483972" sldId="263"/>
            <ac:picMk id="27" creationId="{2F23D910-EA39-4813-8BA7-559F106CFCD2}"/>
          </ac:picMkLst>
        </pc:picChg>
        <pc:picChg chg="add del mod">
          <ac:chgData name="Ionela Hurjui" userId="ce8399ba-9a01-49e3-9843-847dcedf8809" providerId="ADAL" clId="{F914C29E-863B-4A7F-872B-3A174B022FF0}" dt="2020-07-15T10:47:56.293" v="402" actId="478"/>
          <ac:picMkLst>
            <pc:docMk/>
            <pc:sldMk cId="153483972" sldId="263"/>
            <ac:picMk id="29" creationId="{B6322B7C-8F4B-48E1-93AB-DB3DB21B983C}"/>
          </ac:picMkLst>
        </pc:picChg>
        <pc:picChg chg="add del mod">
          <ac:chgData name="Ionela Hurjui" userId="ce8399ba-9a01-49e3-9843-847dcedf8809" providerId="ADAL" clId="{F914C29E-863B-4A7F-872B-3A174B022FF0}" dt="2020-07-15T10:49:31.718" v="411" actId="478"/>
          <ac:picMkLst>
            <pc:docMk/>
            <pc:sldMk cId="153483972" sldId="263"/>
            <ac:picMk id="40" creationId="{9D1648C3-3B80-4DEB-9B3F-5A95D66650B2}"/>
          </ac:picMkLst>
        </pc:picChg>
        <pc:picChg chg="add del mod">
          <ac:chgData name="Ionela Hurjui" userId="ce8399ba-9a01-49e3-9843-847dcedf8809" providerId="ADAL" clId="{F914C29E-863B-4A7F-872B-3A174B022FF0}" dt="2020-07-15T11:05:43.103" v="758" actId="478"/>
          <ac:picMkLst>
            <pc:docMk/>
            <pc:sldMk cId="153483972" sldId="263"/>
            <ac:picMk id="42" creationId="{5C0C6F46-F44F-45B1-AE07-6F30F68E8456}"/>
          </ac:picMkLst>
        </pc:picChg>
        <pc:cxnChg chg="add mod">
          <ac:chgData name="Ionela Hurjui" userId="ce8399ba-9a01-49e3-9843-847dcedf8809" providerId="ADAL" clId="{F914C29E-863B-4A7F-872B-3A174B022FF0}" dt="2020-07-15T10:35:55.175" v="176" actId="164"/>
          <ac:cxnSpMkLst>
            <pc:docMk/>
            <pc:sldMk cId="153483972" sldId="263"/>
            <ac:cxnSpMk id="8" creationId="{D95D534E-56F4-424C-B3FC-3ACF1E05C9A3}"/>
          </ac:cxnSpMkLst>
        </pc:cxnChg>
        <pc:cxnChg chg="add mod">
          <ac:chgData name="Ionela Hurjui" userId="ce8399ba-9a01-49e3-9843-847dcedf8809" providerId="ADAL" clId="{F914C29E-863B-4A7F-872B-3A174B022FF0}" dt="2020-07-15T10:35:55.175" v="176" actId="164"/>
          <ac:cxnSpMkLst>
            <pc:docMk/>
            <pc:sldMk cId="153483972" sldId="263"/>
            <ac:cxnSpMk id="20" creationId="{2801A035-866E-43BD-B013-903ED2D74820}"/>
          </ac:cxnSpMkLst>
        </pc:cxnChg>
        <pc:cxnChg chg="mod">
          <ac:chgData name="Ionela Hurjui" userId="ce8399ba-9a01-49e3-9843-847dcedf8809" providerId="ADAL" clId="{F914C29E-863B-4A7F-872B-3A174B022FF0}" dt="2020-07-15T10:36:10.120" v="181"/>
          <ac:cxnSpMkLst>
            <pc:docMk/>
            <pc:sldMk cId="153483972" sldId="263"/>
            <ac:cxnSpMk id="37" creationId="{0E362CB2-26B0-41E5-BE39-DDDAE327CD91}"/>
          </ac:cxnSpMkLst>
        </pc:cxnChg>
        <pc:cxnChg chg="mod">
          <ac:chgData name="Ionela Hurjui" userId="ce8399ba-9a01-49e3-9843-847dcedf8809" providerId="ADAL" clId="{F914C29E-863B-4A7F-872B-3A174B022FF0}" dt="2020-07-15T10:36:10.120" v="181"/>
          <ac:cxnSpMkLst>
            <pc:docMk/>
            <pc:sldMk cId="153483972" sldId="263"/>
            <ac:cxnSpMk id="38" creationId="{F81299BE-394A-474D-857F-D306D39CD657}"/>
          </ac:cxnSpMkLst>
        </pc:cxnChg>
        <pc:cxnChg chg="add mod">
          <ac:chgData name="Ionela Hurjui" userId="ce8399ba-9a01-49e3-9843-847dcedf8809" providerId="ADAL" clId="{F914C29E-863B-4A7F-872B-3A174B022FF0}" dt="2020-07-15T11:00:55.010" v="656" actId="1076"/>
          <ac:cxnSpMkLst>
            <pc:docMk/>
            <pc:sldMk cId="153483972" sldId="263"/>
            <ac:cxnSpMk id="50" creationId="{F117F0A0-AB75-45CC-AB5F-C1F239BBA4C9}"/>
          </ac:cxnSpMkLst>
        </pc:cxnChg>
        <pc:cxnChg chg="add del mod">
          <ac:chgData name="Ionela Hurjui" userId="ce8399ba-9a01-49e3-9843-847dcedf8809" providerId="ADAL" clId="{F914C29E-863B-4A7F-872B-3A174B022FF0}" dt="2020-07-15T10:58:08.623" v="611"/>
          <ac:cxnSpMkLst>
            <pc:docMk/>
            <pc:sldMk cId="153483972" sldId="263"/>
            <ac:cxnSpMk id="65" creationId="{64B1F8E0-5B82-4F3D-A930-A6CA4FAE08AC}"/>
          </ac:cxnSpMkLst>
        </pc:cxnChg>
        <pc:cxnChg chg="mod">
          <ac:chgData name="Ionela Hurjui" userId="ce8399ba-9a01-49e3-9843-847dcedf8809" providerId="ADAL" clId="{F914C29E-863B-4A7F-872B-3A174B022FF0}" dt="2020-07-15T11:00:43.500" v="653" actId="1076"/>
          <ac:cxnSpMkLst>
            <pc:docMk/>
            <pc:sldMk cId="153483972" sldId="263"/>
            <ac:cxnSpMk id="72" creationId="{3D469EE3-0825-47B0-982C-B384E34C04FC}"/>
          </ac:cxnSpMkLst>
        </pc:cxnChg>
        <pc:cxnChg chg="add mod">
          <ac:chgData name="Ionela Hurjui" userId="ce8399ba-9a01-49e3-9843-847dcedf8809" providerId="ADAL" clId="{F914C29E-863B-4A7F-872B-3A174B022FF0}" dt="2020-07-15T11:03:43.494" v="682" actId="1076"/>
          <ac:cxnSpMkLst>
            <pc:docMk/>
            <pc:sldMk cId="153483972" sldId="263"/>
            <ac:cxnSpMk id="78" creationId="{E393E2E3-1608-429F-BF19-611DE72A76F7}"/>
          </ac:cxnSpMkLst>
        </pc:cxnChg>
        <pc:cxnChg chg="add del mod">
          <ac:chgData name="Ionela Hurjui" userId="ce8399ba-9a01-49e3-9843-847dcedf8809" providerId="ADAL" clId="{F914C29E-863B-4A7F-872B-3A174B022FF0}" dt="2020-07-15T11:04:32.044" v="716"/>
          <ac:cxnSpMkLst>
            <pc:docMk/>
            <pc:sldMk cId="153483972" sldId="263"/>
            <ac:cxnSpMk id="90" creationId="{F32C4AAA-FC66-42F4-92DE-D5A8082B8ADF}"/>
          </ac:cxnSpMkLst>
        </pc:cxnChg>
        <pc:cxnChg chg="mod">
          <ac:chgData name="Ionela Hurjui" userId="ce8399ba-9a01-49e3-9843-847dcedf8809" providerId="ADAL" clId="{F914C29E-863B-4A7F-872B-3A174B022FF0}" dt="2020-07-15T11:05:17.835" v="747" actId="1076"/>
          <ac:cxnSpMkLst>
            <pc:docMk/>
            <pc:sldMk cId="153483972" sldId="263"/>
            <ac:cxnSpMk id="94" creationId="{F8BC0F7B-9570-4CBC-B951-BB800967D8E5}"/>
          </ac:cxnSpMkLst>
        </pc:cxnChg>
        <pc:cxnChg chg="add mod">
          <ac:chgData name="Ionela Hurjui" userId="ce8399ba-9a01-49e3-9843-847dcedf8809" providerId="ADAL" clId="{F914C29E-863B-4A7F-872B-3A174B022FF0}" dt="2020-07-15T12:48:21.946" v="802" actId="14100"/>
          <ac:cxnSpMkLst>
            <pc:docMk/>
            <pc:sldMk cId="153483972" sldId="263"/>
            <ac:cxnSpMk id="101" creationId="{DD8BD190-3AE9-4DD1-958C-825774325658}"/>
          </ac:cxnSpMkLst>
        </pc:cxnChg>
      </pc:sldChg>
      <pc:sldChg chg="addSp delSp modSp add mod ord modTransition modNotesTx">
        <pc:chgData name="Ionela Hurjui" userId="ce8399ba-9a01-49e3-9843-847dcedf8809" providerId="ADAL" clId="{F914C29E-863B-4A7F-872B-3A174B022FF0}" dt="2020-07-16T05:58:03.920" v="1389" actId="1076"/>
        <pc:sldMkLst>
          <pc:docMk/>
          <pc:sldMk cId="2829389503" sldId="264"/>
        </pc:sldMkLst>
        <pc:spChg chg="mod topLvl">
          <ac:chgData name="Ionela Hurjui" userId="ce8399ba-9a01-49e3-9843-847dcedf8809" providerId="ADAL" clId="{F914C29E-863B-4A7F-872B-3A174B022FF0}" dt="2020-07-15T14:58:08.478" v="1035" actId="165"/>
          <ac:spMkLst>
            <pc:docMk/>
            <pc:sldMk cId="2829389503" sldId="264"/>
            <ac:spMk id="18" creationId="{83E5AB57-F754-4E01-84B8-B8C417CD1340}"/>
          </ac:spMkLst>
        </pc:spChg>
        <pc:spChg chg="mod topLvl">
          <ac:chgData name="Ionela Hurjui" userId="ce8399ba-9a01-49e3-9843-847dcedf8809" providerId="ADAL" clId="{F914C29E-863B-4A7F-872B-3A174B022FF0}" dt="2020-07-15T15:03:25.393" v="1158" actId="1076"/>
          <ac:spMkLst>
            <pc:docMk/>
            <pc:sldMk cId="2829389503" sldId="264"/>
            <ac:spMk id="19" creationId="{1C8ED172-002A-4820-8B94-C4620CE0D815}"/>
          </ac:spMkLst>
        </pc:spChg>
        <pc:spChg chg="del mod">
          <ac:chgData name="Ionela Hurjui" userId="ce8399ba-9a01-49e3-9843-847dcedf8809" providerId="ADAL" clId="{F914C29E-863B-4A7F-872B-3A174B022FF0}" dt="2020-07-15T14:57:11.360" v="1021" actId="478"/>
          <ac:spMkLst>
            <pc:docMk/>
            <pc:sldMk cId="2829389503" sldId="264"/>
            <ac:spMk id="21" creationId="{C3300817-6B4C-46E9-94E6-5237339F8901}"/>
          </ac:spMkLst>
        </pc:spChg>
        <pc:spChg chg="add mod">
          <ac:chgData name="Ionela Hurjui" userId="ce8399ba-9a01-49e3-9843-847dcedf8809" providerId="ADAL" clId="{F914C29E-863B-4A7F-872B-3A174B022FF0}" dt="2020-07-15T15:04:03.058" v="1176" actId="1076"/>
          <ac:spMkLst>
            <pc:docMk/>
            <pc:sldMk cId="2829389503" sldId="264"/>
            <ac:spMk id="22" creationId="{BBDC3ACC-7382-4A9D-9A06-76BF4CA2C2F4}"/>
          </ac:spMkLst>
        </pc:spChg>
        <pc:spChg chg="add mod">
          <ac:chgData name="Ionela Hurjui" userId="ce8399ba-9a01-49e3-9843-847dcedf8809" providerId="ADAL" clId="{F914C29E-863B-4A7F-872B-3A174B022FF0}" dt="2020-07-15T15:03:19.503" v="1157" actId="1076"/>
          <ac:spMkLst>
            <pc:docMk/>
            <pc:sldMk cId="2829389503" sldId="264"/>
            <ac:spMk id="24" creationId="{78F8307F-47D8-453E-B102-B4EC72CF89F8}"/>
          </ac:spMkLst>
        </pc:spChg>
        <pc:spChg chg="add mod">
          <ac:chgData name="Ionela Hurjui" userId="ce8399ba-9a01-49e3-9843-847dcedf8809" providerId="ADAL" clId="{F914C29E-863B-4A7F-872B-3A174B022FF0}" dt="2020-07-16T05:58:03.920" v="1389" actId="1076"/>
          <ac:spMkLst>
            <pc:docMk/>
            <pc:sldMk cId="2829389503" sldId="264"/>
            <ac:spMk id="25" creationId="{278C98C8-5D50-4CAB-8B38-87B50AB23C94}"/>
          </ac:spMkLst>
        </pc:spChg>
        <pc:spChg chg="add del mod">
          <ac:chgData name="Ionela Hurjui" userId="ce8399ba-9a01-49e3-9843-847dcedf8809" providerId="ADAL" clId="{F914C29E-863B-4A7F-872B-3A174B022FF0}" dt="2020-07-16T05:57:59.707" v="1388" actId="478"/>
          <ac:spMkLst>
            <pc:docMk/>
            <pc:sldMk cId="2829389503" sldId="264"/>
            <ac:spMk id="27" creationId="{78718FAB-448D-4FBD-B053-D52709EED9E2}"/>
          </ac:spMkLst>
        </pc:spChg>
        <pc:spChg chg="mod">
          <ac:chgData name="Ionela Hurjui" userId="ce8399ba-9a01-49e3-9843-847dcedf8809" providerId="ADAL" clId="{F914C29E-863B-4A7F-872B-3A174B022FF0}" dt="2020-07-15T07:10:09.137" v="28" actId="20577"/>
          <ac:spMkLst>
            <pc:docMk/>
            <pc:sldMk cId="2829389503" sldId="264"/>
            <ac:spMk id="117" creationId="{00000000-0000-0000-0000-000000000000}"/>
          </ac:spMkLst>
        </pc:spChg>
        <pc:spChg chg="add del mod">
          <ac:chgData name="Ionela Hurjui" userId="ce8399ba-9a01-49e3-9843-847dcedf8809" providerId="ADAL" clId="{F914C29E-863B-4A7F-872B-3A174B022FF0}" dt="2020-07-15T14:47:18.517" v="829" actId="478"/>
          <ac:spMkLst>
            <pc:docMk/>
            <pc:sldMk cId="2829389503" sldId="264"/>
            <ac:spMk id="119" creationId="{00000000-0000-0000-0000-000000000000}"/>
          </ac:spMkLst>
        </pc:spChg>
        <pc:spChg chg="mod">
          <ac:chgData name="Ionela Hurjui" userId="ce8399ba-9a01-49e3-9843-847dcedf8809" providerId="ADAL" clId="{F914C29E-863B-4A7F-872B-3A174B022FF0}" dt="2020-07-15T15:02:59.085" v="1150" actId="1076"/>
          <ac:spMkLst>
            <pc:docMk/>
            <pc:sldMk cId="2829389503" sldId="264"/>
            <ac:spMk id="123" creationId="{00000000-0000-0000-0000-000000000000}"/>
          </ac:spMkLst>
        </pc:spChg>
        <pc:spChg chg="mod">
          <ac:chgData name="Ionela Hurjui" userId="ce8399ba-9a01-49e3-9843-847dcedf8809" providerId="ADAL" clId="{F914C29E-863B-4A7F-872B-3A174B022FF0}" dt="2020-07-15T14:59:56.822" v="1139" actId="14100"/>
          <ac:spMkLst>
            <pc:docMk/>
            <pc:sldMk cId="2829389503" sldId="264"/>
            <ac:spMk id="124" creationId="{00000000-0000-0000-0000-000000000000}"/>
          </ac:spMkLst>
        </pc:spChg>
        <pc:spChg chg="del mod">
          <ac:chgData name="Ionela Hurjui" userId="ce8399ba-9a01-49e3-9843-847dcedf8809" providerId="ADAL" clId="{F914C29E-863B-4A7F-872B-3A174B022FF0}" dt="2020-07-15T15:00:01.744" v="1141" actId="478"/>
          <ac:spMkLst>
            <pc:docMk/>
            <pc:sldMk cId="2829389503" sldId="264"/>
            <ac:spMk id="125" creationId="{00000000-0000-0000-0000-000000000000}"/>
          </ac:spMkLst>
        </pc:spChg>
        <pc:grpChg chg="add del mod">
          <ac:chgData name="Ionela Hurjui" userId="ce8399ba-9a01-49e3-9843-847dcedf8809" providerId="ADAL" clId="{F914C29E-863B-4A7F-872B-3A174B022FF0}" dt="2020-07-15T14:58:08.478" v="1035" actId="165"/>
          <ac:grpSpMkLst>
            <pc:docMk/>
            <pc:sldMk cId="2829389503" sldId="264"/>
            <ac:grpSpMk id="17" creationId="{AC1FB06B-E134-4C1C-A618-3BA7C0D9A53B}"/>
          </ac:grpSpMkLst>
        </pc:grpChg>
        <pc:grpChg chg="del">
          <ac:chgData name="Ionela Hurjui" userId="ce8399ba-9a01-49e3-9843-847dcedf8809" providerId="ADAL" clId="{F914C29E-863B-4A7F-872B-3A174B022FF0}" dt="2020-07-15T14:59:54.463" v="1138" actId="478"/>
          <ac:grpSpMkLst>
            <pc:docMk/>
            <pc:sldMk cId="2829389503" sldId="264"/>
            <ac:grpSpMk id="122" creationId="{00000000-0000-0000-0000-000000000000}"/>
          </ac:grpSpMkLst>
        </pc:grpChg>
        <pc:graphicFrameChg chg="add del mod modGraphic">
          <ac:chgData name="Ionela Hurjui" userId="ce8399ba-9a01-49e3-9843-847dcedf8809" providerId="ADAL" clId="{F914C29E-863B-4A7F-872B-3A174B022FF0}" dt="2020-07-15T14:57:05.440" v="1018" actId="478"/>
          <ac:graphicFrameMkLst>
            <pc:docMk/>
            <pc:sldMk cId="2829389503" sldId="264"/>
            <ac:graphicFrameMk id="2" creationId="{7928883C-37C3-4157-B004-76E9AE0C431F}"/>
          </ac:graphicFrameMkLst>
        </pc:graphicFrameChg>
        <pc:graphicFrameChg chg="add del modGraphic">
          <ac:chgData name="Ionela Hurjui" userId="ce8399ba-9a01-49e3-9843-847dcedf8809" providerId="ADAL" clId="{F914C29E-863B-4A7F-872B-3A174B022FF0}" dt="2020-07-15T14:52:26.902" v="901" actId="1032"/>
          <ac:graphicFrameMkLst>
            <pc:docMk/>
            <pc:sldMk cId="2829389503" sldId="264"/>
            <ac:graphicFrameMk id="3" creationId="{C7ED9609-95C5-41AA-9C27-076A0A58E824}"/>
          </ac:graphicFrameMkLst>
        </pc:graphicFrameChg>
        <pc:graphicFrameChg chg="add del mod modGraphic">
          <ac:chgData name="Ionela Hurjui" userId="ce8399ba-9a01-49e3-9843-847dcedf8809" providerId="ADAL" clId="{F914C29E-863B-4A7F-872B-3A174B022FF0}" dt="2020-07-15T14:53:38.529" v="914" actId="478"/>
          <ac:graphicFrameMkLst>
            <pc:docMk/>
            <pc:sldMk cId="2829389503" sldId="264"/>
            <ac:graphicFrameMk id="4" creationId="{337DCC66-8DE3-42EE-8B50-97402835FD2A}"/>
          </ac:graphicFrameMkLst>
        </pc:graphicFrameChg>
        <pc:picChg chg="add del mod">
          <ac:chgData name="Ionela Hurjui" userId="ce8399ba-9a01-49e3-9843-847dcedf8809" providerId="ADAL" clId="{F914C29E-863B-4A7F-872B-3A174B022FF0}" dt="2020-07-15T14:48:06.179" v="833" actId="478"/>
          <ac:picMkLst>
            <pc:docMk/>
            <pc:sldMk cId="2829389503" sldId="264"/>
            <ac:picMk id="3074" creationId="{B7F807AD-699A-48A5-8556-279F3C017CD0}"/>
          </ac:picMkLst>
        </pc:picChg>
        <pc:cxnChg chg="mod topLvl">
          <ac:chgData name="Ionela Hurjui" userId="ce8399ba-9a01-49e3-9843-847dcedf8809" providerId="ADAL" clId="{F914C29E-863B-4A7F-872B-3A174B022FF0}" dt="2020-07-15T15:03:25.393" v="1158" actId="1076"/>
          <ac:cxnSpMkLst>
            <pc:docMk/>
            <pc:sldMk cId="2829389503" sldId="264"/>
            <ac:cxnSpMk id="20" creationId="{F00C0AE5-DE4C-4814-AE09-298250C3CBC9}"/>
          </ac:cxnSpMkLst>
        </pc:cxnChg>
        <pc:cxnChg chg="add mod">
          <ac:chgData name="Ionela Hurjui" userId="ce8399ba-9a01-49e3-9843-847dcedf8809" providerId="ADAL" clId="{F914C29E-863B-4A7F-872B-3A174B022FF0}" dt="2020-07-15T15:04:03.058" v="1176" actId="1076"/>
          <ac:cxnSpMkLst>
            <pc:docMk/>
            <pc:sldMk cId="2829389503" sldId="264"/>
            <ac:cxnSpMk id="23" creationId="{14AC3E58-4AB0-4018-BDF0-63062C889E13}"/>
          </ac:cxnSpMkLst>
        </pc:cxnChg>
        <pc:cxnChg chg="add mod">
          <ac:chgData name="Ionela Hurjui" userId="ce8399ba-9a01-49e3-9843-847dcedf8809" providerId="ADAL" clId="{F914C29E-863B-4A7F-872B-3A174B022FF0}" dt="2020-07-15T15:03:25.393" v="1158" actId="1076"/>
          <ac:cxnSpMkLst>
            <pc:docMk/>
            <pc:sldMk cId="2829389503" sldId="264"/>
            <ac:cxnSpMk id="42" creationId="{B28BA117-E1DA-4E07-925C-40FB7A17771F}"/>
          </ac:cxnSpMkLst>
        </pc:cxnChg>
        <pc:cxnChg chg="add mod">
          <ac:chgData name="Ionela Hurjui" userId="ce8399ba-9a01-49e3-9843-847dcedf8809" providerId="ADAL" clId="{F914C29E-863B-4A7F-872B-3A174B022FF0}" dt="2020-07-16T05:58:03.920" v="1389" actId="1076"/>
          <ac:cxnSpMkLst>
            <pc:docMk/>
            <pc:sldMk cId="2829389503" sldId="264"/>
            <ac:cxnSpMk id="45" creationId="{C3708586-7BA3-4747-9191-E43826B7C525}"/>
          </ac:cxnSpMkLst>
        </pc:cxnChg>
        <pc:cxnChg chg="add del mod">
          <ac:chgData name="Ionela Hurjui" userId="ce8399ba-9a01-49e3-9843-847dcedf8809" providerId="ADAL" clId="{F914C29E-863B-4A7F-872B-3A174B022FF0}" dt="2020-07-16T05:57:57.682" v="1387" actId="478"/>
          <ac:cxnSpMkLst>
            <pc:docMk/>
            <pc:sldMk cId="2829389503" sldId="264"/>
            <ac:cxnSpMk id="48" creationId="{E179510A-3DD0-4291-AAAE-D63C4207F0B2}"/>
          </ac:cxnSpMkLst>
        </pc:cxnChg>
      </pc:sldChg>
      <pc:sldChg chg="addSp delSp modSp add del mod">
        <pc:chgData name="Ionela Hurjui" userId="ce8399ba-9a01-49e3-9843-847dcedf8809" providerId="ADAL" clId="{F914C29E-863B-4A7F-872B-3A174B022FF0}" dt="2020-07-15T07:47:29.927" v="63" actId="47"/>
        <pc:sldMkLst>
          <pc:docMk/>
          <pc:sldMk cId="1922969443" sldId="265"/>
        </pc:sldMkLst>
        <pc:spChg chg="add del">
          <ac:chgData name="Ionela Hurjui" userId="ce8399ba-9a01-49e3-9843-847dcedf8809" providerId="ADAL" clId="{F914C29E-863B-4A7F-872B-3A174B022FF0}" dt="2020-07-15T07:46:36.881" v="48"/>
          <ac:spMkLst>
            <pc:docMk/>
            <pc:sldMk cId="1922969443" sldId="265"/>
            <ac:spMk id="2" creationId="{5655FA64-0236-4BAE-8335-8BEB4E59E85B}"/>
          </ac:spMkLst>
        </pc:spChg>
        <pc:spChg chg="del mod">
          <ac:chgData name="Ionela Hurjui" userId="ce8399ba-9a01-49e3-9843-847dcedf8809" providerId="ADAL" clId="{F914C29E-863B-4A7F-872B-3A174B022FF0}" dt="2020-07-15T07:46:49.729" v="55" actId="478"/>
          <ac:spMkLst>
            <pc:docMk/>
            <pc:sldMk cId="1922969443" sldId="265"/>
            <ac:spMk id="123" creationId="{00000000-0000-0000-0000-000000000000}"/>
          </ac:spMkLst>
        </pc:spChg>
        <pc:spChg chg="mod">
          <ac:chgData name="Ionela Hurjui" userId="ce8399ba-9a01-49e3-9843-847dcedf8809" providerId="ADAL" clId="{F914C29E-863B-4A7F-872B-3A174B022FF0}" dt="2020-07-15T07:47:07.980" v="59" actId="21"/>
          <ac:spMkLst>
            <pc:docMk/>
            <pc:sldMk cId="1922969443" sldId="265"/>
            <ac:spMk id="124" creationId="{00000000-0000-0000-0000-000000000000}"/>
          </ac:spMkLst>
        </pc:spChg>
        <pc:spChg chg="del">
          <ac:chgData name="Ionela Hurjui" userId="ce8399ba-9a01-49e3-9843-847dcedf8809" providerId="ADAL" clId="{F914C29E-863B-4A7F-872B-3A174B022FF0}" dt="2020-07-15T07:46:45.541" v="53" actId="478"/>
          <ac:spMkLst>
            <pc:docMk/>
            <pc:sldMk cId="1922969443" sldId="265"/>
            <ac:spMk id="125" creationId="{00000000-0000-0000-0000-000000000000}"/>
          </ac:spMkLst>
        </pc:spChg>
        <pc:grpChg chg="del">
          <ac:chgData name="Ionela Hurjui" userId="ce8399ba-9a01-49e3-9843-847dcedf8809" providerId="ADAL" clId="{F914C29E-863B-4A7F-872B-3A174B022FF0}" dt="2020-07-15T07:46:43.526" v="52" actId="478"/>
          <ac:grpSpMkLst>
            <pc:docMk/>
            <pc:sldMk cId="1922969443" sldId="265"/>
            <ac:grpSpMk id="122" creationId="{00000000-0000-0000-0000-000000000000}"/>
          </ac:grpSpMkLst>
        </pc:grpChg>
      </pc:sldChg>
      <pc:sldChg chg="addSp delSp modSp add mod ord modNotesTx">
        <pc:chgData name="Ionela Hurjui" userId="ce8399ba-9a01-49e3-9843-847dcedf8809" providerId="ADAL" clId="{F914C29E-863B-4A7F-872B-3A174B022FF0}" dt="2020-07-15T15:23:25.956" v="1202" actId="20577"/>
        <pc:sldMkLst>
          <pc:docMk/>
          <pc:sldMk cId="1270564270" sldId="266"/>
        </pc:sldMkLst>
        <pc:spChg chg="mod">
          <ac:chgData name="Ionela Hurjui" userId="ce8399ba-9a01-49e3-9843-847dcedf8809" providerId="ADAL" clId="{F914C29E-863B-4A7F-872B-3A174B022FF0}" dt="2020-07-15T15:23:25.956" v="1202" actId="20577"/>
          <ac:spMkLst>
            <pc:docMk/>
            <pc:sldMk cId="1270564270" sldId="266"/>
            <ac:spMk id="131" creationId="{00000000-0000-0000-0000-000000000000}"/>
          </ac:spMkLst>
        </pc:spChg>
        <pc:spChg chg="del">
          <ac:chgData name="Ionela Hurjui" userId="ce8399ba-9a01-49e3-9843-847dcedf8809" providerId="ADAL" clId="{F914C29E-863B-4A7F-872B-3A174B022FF0}" dt="2020-07-15T07:48:19.793" v="64" actId="478"/>
          <ac:spMkLst>
            <pc:docMk/>
            <pc:sldMk cId="1270564270" sldId="266"/>
            <ac:spMk id="133" creationId="{00000000-0000-0000-0000-000000000000}"/>
          </ac:spMkLst>
        </pc:spChg>
        <pc:spChg chg="del">
          <ac:chgData name="Ionela Hurjui" userId="ce8399ba-9a01-49e3-9843-847dcedf8809" providerId="ADAL" clId="{F914C29E-863B-4A7F-872B-3A174B022FF0}" dt="2020-07-15T07:48:19.793" v="64" actId="478"/>
          <ac:spMkLst>
            <pc:docMk/>
            <pc:sldMk cId="1270564270" sldId="266"/>
            <ac:spMk id="134" creationId="{00000000-0000-0000-0000-000000000000}"/>
          </ac:spMkLst>
        </pc:spChg>
        <pc:spChg chg="del">
          <ac:chgData name="Ionela Hurjui" userId="ce8399ba-9a01-49e3-9843-847dcedf8809" providerId="ADAL" clId="{F914C29E-863B-4A7F-872B-3A174B022FF0}" dt="2020-07-15T07:48:19.793" v="64" actId="478"/>
          <ac:spMkLst>
            <pc:docMk/>
            <pc:sldMk cId="1270564270" sldId="266"/>
            <ac:spMk id="135" creationId="{00000000-0000-0000-0000-000000000000}"/>
          </ac:spMkLst>
        </pc:spChg>
        <pc:spChg chg="del">
          <ac:chgData name="Ionela Hurjui" userId="ce8399ba-9a01-49e3-9843-847dcedf8809" providerId="ADAL" clId="{F914C29E-863B-4A7F-872B-3A174B022FF0}" dt="2020-07-15T07:48:19.793" v="64" actId="478"/>
          <ac:spMkLst>
            <pc:docMk/>
            <pc:sldMk cId="1270564270" sldId="266"/>
            <ac:spMk id="136" creationId="{00000000-0000-0000-0000-000000000000}"/>
          </ac:spMkLst>
        </pc:spChg>
        <pc:spChg chg="del">
          <ac:chgData name="Ionela Hurjui" userId="ce8399ba-9a01-49e3-9843-847dcedf8809" providerId="ADAL" clId="{F914C29E-863B-4A7F-872B-3A174B022FF0}" dt="2020-07-15T07:48:19.793" v="64" actId="478"/>
          <ac:spMkLst>
            <pc:docMk/>
            <pc:sldMk cId="1270564270" sldId="266"/>
            <ac:spMk id="137" creationId="{00000000-0000-0000-0000-000000000000}"/>
          </ac:spMkLst>
        </pc:spChg>
        <pc:spChg chg="del">
          <ac:chgData name="Ionela Hurjui" userId="ce8399ba-9a01-49e3-9843-847dcedf8809" providerId="ADAL" clId="{F914C29E-863B-4A7F-872B-3A174B022FF0}" dt="2020-07-15T07:48:19.793" v="64" actId="478"/>
          <ac:spMkLst>
            <pc:docMk/>
            <pc:sldMk cId="1270564270" sldId="266"/>
            <ac:spMk id="139" creationId="{00000000-0000-0000-0000-000000000000}"/>
          </ac:spMkLst>
        </pc:spChg>
        <pc:spChg chg="mod">
          <ac:chgData name="Ionela Hurjui" userId="ce8399ba-9a01-49e3-9843-847dcedf8809" providerId="ADAL" clId="{F914C29E-863B-4A7F-872B-3A174B022FF0}" dt="2020-07-15T07:47:13.532" v="61" actId="14100"/>
          <ac:spMkLst>
            <pc:docMk/>
            <pc:sldMk cId="1270564270" sldId="266"/>
            <ac:spMk id="146" creationId="{00000000-0000-0000-0000-000000000000}"/>
          </ac:spMkLst>
        </pc:spChg>
        <pc:picChg chg="add mod">
          <ac:chgData name="Ionela Hurjui" userId="ce8399ba-9a01-49e3-9843-847dcedf8809" providerId="ADAL" clId="{F914C29E-863B-4A7F-872B-3A174B022FF0}" dt="2020-07-15T07:48:36.705" v="69" actId="1076"/>
          <ac:picMkLst>
            <pc:docMk/>
            <pc:sldMk cId="1270564270" sldId="266"/>
            <ac:picMk id="3" creationId="{5761BD37-C7F6-4DDA-B985-8EF932825D9A}"/>
          </ac:picMkLst>
        </pc:picChg>
        <pc:picChg chg="del">
          <ac:chgData name="Ionela Hurjui" userId="ce8399ba-9a01-49e3-9843-847dcedf8809" providerId="ADAL" clId="{F914C29E-863B-4A7F-872B-3A174B022FF0}" dt="2020-07-15T07:48:19.793" v="64" actId="478"/>
          <ac:picMkLst>
            <pc:docMk/>
            <pc:sldMk cId="1270564270" sldId="266"/>
            <ac:picMk id="140" creationId="{00000000-0000-0000-0000-000000000000}"/>
          </ac:picMkLst>
        </pc:picChg>
        <pc:picChg chg="del">
          <ac:chgData name="Ionela Hurjui" userId="ce8399ba-9a01-49e3-9843-847dcedf8809" providerId="ADAL" clId="{F914C29E-863B-4A7F-872B-3A174B022FF0}" dt="2020-07-15T07:48:19.793" v="64" actId="478"/>
          <ac:picMkLst>
            <pc:docMk/>
            <pc:sldMk cId="1270564270" sldId="266"/>
            <ac:picMk id="141" creationId="{00000000-0000-0000-0000-000000000000}"/>
          </ac:picMkLst>
        </pc:picChg>
        <pc:picChg chg="del">
          <ac:chgData name="Ionela Hurjui" userId="ce8399ba-9a01-49e3-9843-847dcedf8809" providerId="ADAL" clId="{F914C29E-863B-4A7F-872B-3A174B022FF0}" dt="2020-07-15T07:48:19.793" v="64" actId="478"/>
          <ac:picMkLst>
            <pc:docMk/>
            <pc:sldMk cId="1270564270" sldId="266"/>
            <ac:picMk id="142" creationId="{00000000-0000-0000-0000-000000000000}"/>
          </ac:picMkLst>
        </pc:picChg>
        <pc:picChg chg="del">
          <ac:chgData name="Ionela Hurjui" userId="ce8399ba-9a01-49e3-9843-847dcedf8809" providerId="ADAL" clId="{F914C29E-863B-4A7F-872B-3A174B022FF0}" dt="2020-07-15T07:48:19.793" v="64" actId="478"/>
          <ac:picMkLst>
            <pc:docMk/>
            <pc:sldMk cId="1270564270" sldId="266"/>
            <ac:picMk id="143" creationId="{00000000-0000-0000-0000-000000000000}"/>
          </ac:picMkLst>
        </pc:picChg>
        <pc:picChg chg="del">
          <ac:chgData name="Ionela Hurjui" userId="ce8399ba-9a01-49e3-9843-847dcedf8809" providerId="ADAL" clId="{F914C29E-863B-4A7F-872B-3A174B022FF0}" dt="2020-07-15T07:48:19.793" v="64" actId="478"/>
          <ac:picMkLst>
            <pc:docMk/>
            <pc:sldMk cId="1270564270" sldId="266"/>
            <ac:picMk id="144" creationId="{00000000-0000-0000-0000-000000000000}"/>
          </ac:picMkLst>
        </pc:picChg>
        <pc:picChg chg="del">
          <ac:chgData name="Ionela Hurjui" userId="ce8399ba-9a01-49e3-9843-847dcedf8809" providerId="ADAL" clId="{F914C29E-863B-4A7F-872B-3A174B022FF0}" dt="2020-07-15T07:48:19.793" v="64" actId="478"/>
          <ac:picMkLst>
            <pc:docMk/>
            <pc:sldMk cId="1270564270" sldId="266"/>
            <ac:picMk id="145" creationId="{00000000-0000-0000-0000-000000000000}"/>
          </ac:picMkLst>
        </pc:picChg>
      </pc:sldChg>
      <pc:sldChg chg="delSp modSp add del mod ord">
        <pc:chgData name="Ionela Hurjui" userId="ce8399ba-9a01-49e3-9843-847dcedf8809" providerId="ADAL" clId="{F914C29E-863B-4A7F-872B-3A174B022FF0}" dt="2020-07-15T11:08:44.781" v="791" actId="47"/>
        <pc:sldMkLst>
          <pc:docMk/>
          <pc:sldMk cId="2121603829" sldId="267"/>
        </pc:sldMkLst>
        <pc:spChg chg="del mod">
          <ac:chgData name="Ionela Hurjui" userId="ce8399ba-9a01-49e3-9843-847dcedf8809" providerId="ADAL" clId="{F914C29E-863B-4A7F-872B-3A174B022FF0}" dt="2020-07-15T11:08:38.122" v="788" actId="478"/>
          <ac:spMkLst>
            <pc:docMk/>
            <pc:sldMk cId="2121603829" sldId="267"/>
            <ac:spMk id="123" creationId="{00000000-0000-0000-0000-000000000000}"/>
          </ac:spMkLst>
        </pc:spChg>
        <pc:spChg chg="mod">
          <ac:chgData name="Ionela Hurjui" userId="ce8399ba-9a01-49e3-9843-847dcedf8809" providerId="ADAL" clId="{F914C29E-863B-4A7F-872B-3A174B022FF0}" dt="2020-07-15T11:08:33.424" v="786" actId="14100"/>
          <ac:spMkLst>
            <pc:docMk/>
            <pc:sldMk cId="2121603829" sldId="267"/>
            <ac:spMk id="124" creationId="{00000000-0000-0000-0000-000000000000}"/>
          </ac:spMkLst>
        </pc:spChg>
        <pc:spChg chg="del">
          <ac:chgData name="Ionela Hurjui" userId="ce8399ba-9a01-49e3-9843-847dcedf8809" providerId="ADAL" clId="{F914C29E-863B-4A7F-872B-3A174B022FF0}" dt="2020-07-15T11:08:35.472" v="787" actId="478"/>
          <ac:spMkLst>
            <pc:docMk/>
            <pc:sldMk cId="2121603829" sldId="267"/>
            <ac:spMk id="126" creationId="{00000000-0000-0000-0000-000000000000}"/>
          </ac:spMkLst>
        </pc:spChg>
        <pc:grpChg chg="del">
          <ac:chgData name="Ionela Hurjui" userId="ce8399ba-9a01-49e3-9843-847dcedf8809" providerId="ADAL" clId="{F914C29E-863B-4A7F-872B-3A174B022FF0}" dt="2020-07-15T11:06:52.754" v="764" actId="478"/>
          <ac:grpSpMkLst>
            <pc:docMk/>
            <pc:sldMk cId="2121603829" sldId="267"/>
            <ac:grpSpMk id="35" creationId="{B320CAD0-13BD-479B-B87A-1499C06D2D7B}"/>
          </ac:grpSpMkLst>
        </pc:grpChg>
        <pc:picChg chg="del">
          <ac:chgData name="Ionela Hurjui" userId="ce8399ba-9a01-49e3-9843-847dcedf8809" providerId="ADAL" clId="{F914C29E-863B-4A7F-872B-3A174B022FF0}" dt="2020-07-15T11:08:39.794" v="789" actId="478"/>
          <ac:picMkLst>
            <pc:docMk/>
            <pc:sldMk cId="2121603829" sldId="267"/>
            <ac:picMk id="27" creationId="{2F23D910-EA39-4813-8BA7-559F106CFCD2}"/>
          </ac:picMkLst>
        </pc:picChg>
        <pc:picChg chg="del">
          <ac:chgData name="Ionela Hurjui" userId="ce8399ba-9a01-49e3-9843-847dcedf8809" providerId="ADAL" clId="{F914C29E-863B-4A7F-872B-3A174B022FF0}" dt="2020-07-15T11:08:42.489" v="790" actId="478"/>
          <ac:picMkLst>
            <pc:docMk/>
            <pc:sldMk cId="2121603829" sldId="267"/>
            <ac:picMk id="29" creationId="{B6322B7C-8F4B-48E1-93AB-DB3DB21B983C}"/>
          </ac:picMkLst>
        </pc:picChg>
      </pc:sldChg>
      <pc:sldChg chg="modSp mod ord">
        <pc:chgData name="Ionela Hurjui" userId="ce8399ba-9a01-49e3-9843-847dcedf8809" providerId="ADAL" clId="{F914C29E-863B-4A7F-872B-3A174B022FF0}" dt="2020-07-15T15:24:27.981" v="1210" actId="20577"/>
        <pc:sldMkLst>
          <pc:docMk/>
          <pc:sldMk cId="656412444" sldId="268"/>
        </pc:sldMkLst>
        <pc:spChg chg="mod">
          <ac:chgData name="Ionela Hurjui" userId="ce8399ba-9a01-49e3-9843-847dcedf8809" providerId="ADAL" clId="{F914C29E-863B-4A7F-872B-3A174B022FF0}" dt="2020-07-15T15:24:27.981" v="1210" actId="20577"/>
          <ac:spMkLst>
            <pc:docMk/>
            <pc:sldMk cId="656412444" sldId="268"/>
            <ac:spMk id="108" creationId="{00000000-0000-0000-0000-000000000000}"/>
          </ac:spMkLst>
        </pc:spChg>
      </pc:sldChg>
      <pc:sldChg chg="modSp mod">
        <pc:chgData name="Ionela Hurjui" userId="ce8399ba-9a01-49e3-9843-847dcedf8809" providerId="ADAL" clId="{F914C29E-863B-4A7F-872B-3A174B022FF0}" dt="2020-07-15T15:26:12.197" v="1251" actId="20577"/>
        <pc:sldMkLst>
          <pc:docMk/>
          <pc:sldMk cId="3356218196" sldId="269"/>
        </pc:sldMkLst>
        <pc:spChg chg="mod">
          <ac:chgData name="Ionela Hurjui" userId="ce8399ba-9a01-49e3-9843-847dcedf8809" providerId="ADAL" clId="{F914C29E-863B-4A7F-872B-3A174B022FF0}" dt="2020-07-15T15:26:12.197" v="1251" actId="20577"/>
          <ac:spMkLst>
            <pc:docMk/>
            <pc:sldMk cId="3356218196" sldId="269"/>
            <ac:spMk id="117" creationId="{00000000-0000-0000-0000-000000000000}"/>
          </ac:spMkLst>
        </pc:spChg>
      </pc:sldChg>
      <pc:sldChg chg="modSp mod">
        <pc:chgData name="Ionela Hurjui" userId="ce8399ba-9a01-49e3-9843-847dcedf8809" providerId="ADAL" clId="{F914C29E-863B-4A7F-872B-3A174B022FF0}" dt="2020-07-15T15:26:01.202" v="1243"/>
        <pc:sldMkLst>
          <pc:docMk/>
          <pc:sldMk cId="3088795796" sldId="270"/>
        </pc:sldMkLst>
        <pc:spChg chg="mod">
          <ac:chgData name="Ionela Hurjui" userId="ce8399ba-9a01-49e3-9843-847dcedf8809" providerId="ADAL" clId="{F914C29E-863B-4A7F-872B-3A174B022FF0}" dt="2020-07-15T15:26:01.202" v="1243"/>
          <ac:spMkLst>
            <pc:docMk/>
            <pc:sldMk cId="3088795796" sldId="270"/>
            <ac:spMk id="117" creationId="{00000000-0000-0000-0000-000000000000}"/>
          </ac:spMkLst>
        </pc:spChg>
      </pc:sldChg>
      <pc:sldChg chg="delSp modSp add mod ord modNotesTx">
        <pc:chgData name="Ionela Hurjui" userId="ce8399ba-9a01-49e3-9843-847dcedf8809" providerId="ADAL" clId="{F914C29E-863B-4A7F-872B-3A174B022FF0}" dt="2020-07-16T07:56:12.068" v="1473" actId="20577"/>
        <pc:sldMkLst>
          <pc:docMk/>
          <pc:sldMk cId="2090726256" sldId="271"/>
        </pc:sldMkLst>
        <pc:spChg chg="mod">
          <ac:chgData name="Ionela Hurjui" userId="ce8399ba-9a01-49e3-9843-847dcedf8809" providerId="ADAL" clId="{F914C29E-863B-4A7F-872B-3A174B022FF0}" dt="2020-07-15T15:23:13.907" v="1198" actId="20577"/>
          <ac:spMkLst>
            <pc:docMk/>
            <pc:sldMk cId="2090726256" sldId="271"/>
            <ac:spMk id="117" creationId="{00000000-0000-0000-0000-000000000000}"/>
          </ac:spMkLst>
        </pc:spChg>
        <pc:picChg chg="mod">
          <ac:chgData name="Ionela Hurjui" userId="ce8399ba-9a01-49e3-9843-847dcedf8809" providerId="ADAL" clId="{F914C29E-863B-4A7F-872B-3A174B022FF0}" dt="2020-07-15T11:07:36.076" v="771" actId="1076"/>
          <ac:picMkLst>
            <pc:docMk/>
            <pc:sldMk cId="2090726256" sldId="271"/>
            <ac:picMk id="27" creationId="{2F23D910-EA39-4813-8BA7-559F106CFCD2}"/>
          </ac:picMkLst>
        </pc:picChg>
        <pc:picChg chg="del">
          <ac:chgData name="Ionela Hurjui" userId="ce8399ba-9a01-49e3-9843-847dcedf8809" providerId="ADAL" clId="{F914C29E-863B-4A7F-872B-3A174B022FF0}" dt="2020-07-15T11:07:32.458" v="769" actId="478"/>
          <ac:picMkLst>
            <pc:docMk/>
            <pc:sldMk cId="2090726256" sldId="271"/>
            <ac:picMk id="29" creationId="{B6322B7C-8F4B-48E1-93AB-DB3DB21B983C}"/>
          </ac:picMkLst>
        </pc:picChg>
      </pc:sldChg>
      <pc:sldChg chg="modSp mod">
        <pc:chgData name="Ionela Hurjui" userId="ce8399ba-9a01-49e3-9843-847dcedf8809" providerId="ADAL" clId="{F914C29E-863B-4A7F-872B-3A174B022FF0}" dt="2020-07-15T15:26:20.966" v="1252"/>
        <pc:sldMkLst>
          <pc:docMk/>
          <pc:sldMk cId="1087797386" sldId="272"/>
        </pc:sldMkLst>
        <pc:spChg chg="mod">
          <ac:chgData name="Ionela Hurjui" userId="ce8399ba-9a01-49e3-9843-847dcedf8809" providerId="ADAL" clId="{F914C29E-863B-4A7F-872B-3A174B022FF0}" dt="2020-07-15T15:26:20.966" v="1252"/>
          <ac:spMkLst>
            <pc:docMk/>
            <pc:sldMk cId="1087797386" sldId="272"/>
            <ac:spMk id="117" creationId="{00000000-0000-0000-0000-000000000000}"/>
          </ac:spMkLst>
        </pc:spChg>
      </pc:sldChg>
      <pc:sldChg chg="modSp mod">
        <pc:chgData name="Ionela Hurjui" userId="ce8399ba-9a01-49e3-9843-847dcedf8809" providerId="ADAL" clId="{F914C29E-863B-4A7F-872B-3A174B022FF0}" dt="2020-07-15T15:24:33.773" v="1212" actId="20577"/>
        <pc:sldMkLst>
          <pc:docMk/>
          <pc:sldMk cId="342343655" sldId="273"/>
        </pc:sldMkLst>
        <pc:spChg chg="mod">
          <ac:chgData name="Ionela Hurjui" userId="ce8399ba-9a01-49e3-9843-847dcedf8809" providerId="ADAL" clId="{F914C29E-863B-4A7F-872B-3A174B022FF0}" dt="2020-07-15T15:24:33.773" v="1212" actId="20577"/>
          <ac:spMkLst>
            <pc:docMk/>
            <pc:sldMk cId="342343655" sldId="273"/>
            <ac:spMk id="117" creationId="{00000000-0000-0000-0000-000000000000}"/>
          </ac:spMkLst>
        </pc:spChg>
      </pc:sldChg>
      <pc:sldChg chg="modSp mod">
        <pc:chgData name="Ionela Hurjui" userId="ce8399ba-9a01-49e3-9843-847dcedf8809" providerId="ADAL" clId="{F914C29E-863B-4A7F-872B-3A174B022FF0}" dt="2020-07-15T15:24:38.047" v="1214" actId="20577"/>
        <pc:sldMkLst>
          <pc:docMk/>
          <pc:sldMk cId="4213206012" sldId="274"/>
        </pc:sldMkLst>
        <pc:spChg chg="mod">
          <ac:chgData name="Ionela Hurjui" userId="ce8399ba-9a01-49e3-9843-847dcedf8809" providerId="ADAL" clId="{F914C29E-863B-4A7F-872B-3A174B022FF0}" dt="2020-07-15T15:24:38.047" v="1214" actId="20577"/>
          <ac:spMkLst>
            <pc:docMk/>
            <pc:sldMk cId="4213206012" sldId="274"/>
            <ac:spMk id="117" creationId="{00000000-0000-0000-0000-000000000000}"/>
          </ac:spMkLst>
        </pc:spChg>
      </pc:sldChg>
      <pc:sldChg chg="modSp mod">
        <pc:chgData name="Ionela Hurjui" userId="ce8399ba-9a01-49e3-9843-847dcedf8809" providerId="ADAL" clId="{F914C29E-863B-4A7F-872B-3A174B022FF0}" dt="2020-07-15T15:24:42.419" v="1216" actId="20577"/>
        <pc:sldMkLst>
          <pc:docMk/>
          <pc:sldMk cId="1558808691" sldId="275"/>
        </pc:sldMkLst>
        <pc:spChg chg="mod">
          <ac:chgData name="Ionela Hurjui" userId="ce8399ba-9a01-49e3-9843-847dcedf8809" providerId="ADAL" clId="{F914C29E-863B-4A7F-872B-3A174B022FF0}" dt="2020-07-15T15:24:42.419" v="1216" actId="20577"/>
          <ac:spMkLst>
            <pc:docMk/>
            <pc:sldMk cId="1558808691" sldId="275"/>
            <ac:spMk id="117" creationId="{00000000-0000-0000-0000-000000000000}"/>
          </ac:spMkLst>
        </pc:spChg>
      </pc:sldChg>
      <pc:sldChg chg="addSp delSp modSp add mod ord modNotesTx">
        <pc:chgData name="Ionela Hurjui" userId="ce8399ba-9a01-49e3-9843-847dcedf8809" providerId="ADAL" clId="{F914C29E-863B-4A7F-872B-3A174B022FF0}" dt="2020-07-16T05:52:02.741" v="1385" actId="1076"/>
        <pc:sldMkLst>
          <pc:docMk/>
          <pc:sldMk cId="4094735430" sldId="276"/>
        </pc:sldMkLst>
        <pc:spChg chg="mod">
          <ac:chgData name="Ionela Hurjui" userId="ce8399ba-9a01-49e3-9843-847dcedf8809" providerId="ADAL" clId="{F914C29E-863B-4A7F-872B-3A174B022FF0}" dt="2020-07-15T13:17:43.053" v="818" actId="6549"/>
          <ac:spMkLst>
            <pc:docMk/>
            <pc:sldMk cId="4094735430" sldId="276"/>
            <ac:spMk id="31" creationId="{BAC04928-96FE-4E8B-B877-894CAC00588F}"/>
          </ac:spMkLst>
        </pc:spChg>
        <pc:spChg chg="del">
          <ac:chgData name="Ionela Hurjui" userId="ce8399ba-9a01-49e3-9843-847dcedf8809" providerId="ADAL" clId="{F914C29E-863B-4A7F-872B-3A174B022FF0}" dt="2020-07-15T13:17:41.482" v="817" actId="478"/>
          <ac:spMkLst>
            <pc:docMk/>
            <pc:sldMk cId="4094735430" sldId="276"/>
            <ac:spMk id="55" creationId="{9B257427-3E33-4636-A0D0-89ECD8A47F6E}"/>
          </ac:spMkLst>
        </pc:spChg>
        <pc:spChg chg="del">
          <ac:chgData name="Ionela Hurjui" userId="ce8399ba-9a01-49e3-9843-847dcedf8809" providerId="ADAL" clId="{F914C29E-863B-4A7F-872B-3A174B022FF0}" dt="2020-07-15T13:17:41.482" v="817" actId="478"/>
          <ac:spMkLst>
            <pc:docMk/>
            <pc:sldMk cId="4094735430" sldId="276"/>
            <ac:spMk id="81" creationId="{B24B7266-344F-470E-A050-CEB1852A6CCA}"/>
          </ac:spMkLst>
        </pc:spChg>
        <pc:spChg chg="mod">
          <ac:chgData name="Ionela Hurjui" userId="ce8399ba-9a01-49e3-9843-847dcedf8809" providerId="ADAL" clId="{F914C29E-863B-4A7F-872B-3A174B022FF0}" dt="2020-07-15T15:23:31.773" v="1204" actId="20577"/>
          <ac:spMkLst>
            <pc:docMk/>
            <pc:sldMk cId="4094735430" sldId="276"/>
            <ac:spMk id="117" creationId="{00000000-0000-0000-0000-000000000000}"/>
          </ac:spMkLst>
        </pc:spChg>
        <pc:spChg chg="mod">
          <ac:chgData name="Ionela Hurjui" userId="ce8399ba-9a01-49e3-9843-847dcedf8809" providerId="ADAL" clId="{F914C29E-863B-4A7F-872B-3A174B022FF0}" dt="2020-07-15T13:17:37.863" v="816" actId="14100"/>
          <ac:spMkLst>
            <pc:docMk/>
            <pc:sldMk cId="4094735430" sldId="276"/>
            <ac:spMk id="124" creationId="{00000000-0000-0000-0000-000000000000}"/>
          </ac:spMkLst>
        </pc:spChg>
        <pc:grpChg chg="del">
          <ac:chgData name="Ionela Hurjui" userId="ce8399ba-9a01-49e3-9843-847dcedf8809" providerId="ADAL" clId="{F914C29E-863B-4A7F-872B-3A174B022FF0}" dt="2020-07-15T13:17:43.972" v="819" actId="478"/>
          <ac:grpSpMkLst>
            <pc:docMk/>
            <pc:sldMk cId="4094735430" sldId="276"/>
            <ac:grpSpMk id="35" creationId="{B320CAD0-13BD-479B-B87A-1499C06D2D7B}"/>
          </ac:grpSpMkLst>
        </pc:grpChg>
        <pc:grpChg chg="del">
          <ac:chgData name="Ionela Hurjui" userId="ce8399ba-9a01-49e3-9843-847dcedf8809" providerId="ADAL" clId="{F914C29E-863B-4A7F-872B-3A174B022FF0}" dt="2020-07-15T13:17:41.482" v="817" actId="478"/>
          <ac:grpSpMkLst>
            <pc:docMk/>
            <pc:sldMk cId="4094735430" sldId="276"/>
            <ac:grpSpMk id="53" creationId="{320670DE-9774-4CE8-BBA9-CB5B83A89648}"/>
          </ac:grpSpMkLst>
        </pc:grpChg>
        <pc:grpChg chg="del">
          <ac:chgData name="Ionela Hurjui" userId="ce8399ba-9a01-49e3-9843-847dcedf8809" providerId="ADAL" clId="{F914C29E-863B-4A7F-872B-3A174B022FF0}" dt="2020-07-15T13:17:41.482" v="817" actId="478"/>
          <ac:grpSpMkLst>
            <pc:docMk/>
            <pc:sldMk cId="4094735430" sldId="276"/>
            <ac:grpSpMk id="69" creationId="{3FFA86CF-0570-4603-8FFE-52D843E27769}"/>
          </ac:grpSpMkLst>
        </pc:grpChg>
        <pc:grpChg chg="del">
          <ac:chgData name="Ionela Hurjui" userId="ce8399ba-9a01-49e3-9843-847dcedf8809" providerId="ADAL" clId="{F914C29E-863B-4A7F-872B-3A174B022FF0}" dt="2020-07-15T13:17:41.482" v="817" actId="478"/>
          <ac:grpSpMkLst>
            <pc:docMk/>
            <pc:sldMk cId="4094735430" sldId="276"/>
            <ac:grpSpMk id="91" creationId="{9586644F-53C6-4023-92A3-248291C9E995}"/>
          </ac:grpSpMkLst>
        </pc:grpChg>
        <pc:picChg chg="add del mod">
          <ac:chgData name="Ionela Hurjui" userId="ce8399ba-9a01-49e3-9843-847dcedf8809" providerId="ADAL" clId="{F914C29E-863B-4A7F-872B-3A174B022FF0}" dt="2020-07-16T05:51:22.937" v="1375" actId="478"/>
          <ac:picMkLst>
            <pc:docMk/>
            <pc:sldMk cId="4094735430" sldId="276"/>
            <ac:picMk id="3" creationId="{4C6514AA-0A80-448E-B41D-8D52D8EF34CD}"/>
          </ac:picMkLst>
        </pc:picChg>
        <pc:picChg chg="add del mod">
          <ac:chgData name="Ionela Hurjui" userId="ce8399ba-9a01-49e3-9843-847dcedf8809" providerId="ADAL" clId="{F914C29E-863B-4A7F-872B-3A174B022FF0}" dt="2020-07-16T05:51:40.276" v="1380" actId="478"/>
          <ac:picMkLst>
            <pc:docMk/>
            <pc:sldMk cId="4094735430" sldId="276"/>
            <ac:picMk id="4" creationId="{4BA36D13-A4EA-4615-A4BD-6812EA0D9062}"/>
          </ac:picMkLst>
        </pc:picChg>
        <pc:picChg chg="add mod">
          <ac:chgData name="Ionela Hurjui" userId="ce8399ba-9a01-49e3-9843-847dcedf8809" providerId="ADAL" clId="{F914C29E-863B-4A7F-872B-3A174B022FF0}" dt="2020-07-16T05:52:02.741" v="1385" actId="1076"/>
          <ac:picMkLst>
            <pc:docMk/>
            <pc:sldMk cId="4094735430" sldId="276"/>
            <ac:picMk id="6" creationId="{40AF6CEE-B23C-426B-9084-651CD6C5EE66}"/>
          </ac:picMkLst>
        </pc:picChg>
        <pc:cxnChg chg="mod">
          <ac:chgData name="Ionela Hurjui" userId="ce8399ba-9a01-49e3-9843-847dcedf8809" providerId="ADAL" clId="{F914C29E-863B-4A7F-872B-3A174B022FF0}" dt="2020-07-15T13:17:41.482" v="817" actId="478"/>
          <ac:cxnSpMkLst>
            <pc:docMk/>
            <pc:sldMk cId="4094735430" sldId="276"/>
            <ac:cxnSpMk id="50" creationId="{F117F0A0-AB75-45CC-AB5F-C1F239BBA4C9}"/>
          </ac:cxnSpMkLst>
        </pc:cxnChg>
        <pc:cxnChg chg="mod">
          <ac:chgData name="Ionela Hurjui" userId="ce8399ba-9a01-49e3-9843-847dcedf8809" providerId="ADAL" clId="{F914C29E-863B-4A7F-872B-3A174B022FF0}" dt="2020-07-15T13:17:41.482" v="817" actId="478"/>
          <ac:cxnSpMkLst>
            <pc:docMk/>
            <pc:sldMk cId="4094735430" sldId="276"/>
            <ac:cxnSpMk id="72" creationId="{3D469EE3-0825-47B0-982C-B384E34C04FC}"/>
          </ac:cxnSpMkLst>
        </pc:cxnChg>
        <pc:cxnChg chg="del mod">
          <ac:chgData name="Ionela Hurjui" userId="ce8399ba-9a01-49e3-9843-847dcedf8809" providerId="ADAL" clId="{F914C29E-863B-4A7F-872B-3A174B022FF0}" dt="2020-07-15T13:17:41.482" v="817" actId="478"/>
          <ac:cxnSpMkLst>
            <pc:docMk/>
            <pc:sldMk cId="4094735430" sldId="276"/>
            <ac:cxnSpMk id="78" creationId="{E393E2E3-1608-429F-BF19-611DE72A76F7}"/>
          </ac:cxnSpMkLst>
        </pc:cxnChg>
        <pc:cxnChg chg="mod">
          <ac:chgData name="Ionela Hurjui" userId="ce8399ba-9a01-49e3-9843-847dcedf8809" providerId="ADAL" clId="{F914C29E-863B-4A7F-872B-3A174B022FF0}" dt="2020-07-15T13:17:41.482" v="817" actId="478"/>
          <ac:cxnSpMkLst>
            <pc:docMk/>
            <pc:sldMk cId="4094735430" sldId="276"/>
            <ac:cxnSpMk id="94" creationId="{F8BC0F7B-9570-4CBC-B951-BB800967D8E5}"/>
          </ac:cxnSpMkLst>
        </pc:cxnChg>
        <pc:cxnChg chg="del mod">
          <ac:chgData name="Ionela Hurjui" userId="ce8399ba-9a01-49e3-9843-847dcedf8809" providerId="ADAL" clId="{F914C29E-863B-4A7F-872B-3A174B022FF0}" dt="2020-07-15T13:17:41.482" v="817" actId="478"/>
          <ac:cxnSpMkLst>
            <pc:docMk/>
            <pc:sldMk cId="4094735430" sldId="276"/>
            <ac:cxnSpMk id="101" creationId="{DD8BD190-3AE9-4DD1-958C-825774325658}"/>
          </ac:cxnSpMkLst>
        </pc:cxnChg>
      </pc:sldChg>
      <pc:sldChg chg="addSp delSp modSp add mod modNotesTx">
        <pc:chgData name="Ionela Hurjui" userId="ce8399ba-9a01-49e3-9843-847dcedf8809" providerId="ADAL" clId="{F914C29E-863B-4A7F-872B-3A174B022FF0}" dt="2020-07-16T07:57:04.774" v="1537"/>
        <pc:sldMkLst>
          <pc:docMk/>
          <pc:sldMk cId="1883444620" sldId="277"/>
        </pc:sldMkLst>
        <pc:spChg chg="add mod">
          <ac:chgData name="Ionela Hurjui" userId="ce8399ba-9a01-49e3-9843-847dcedf8809" providerId="ADAL" clId="{F914C29E-863B-4A7F-872B-3A174B022FF0}" dt="2020-07-15T15:32:08.813" v="1358" actId="255"/>
          <ac:spMkLst>
            <pc:docMk/>
            <pc:sldMk cId="1883444620" sldId="277"/>
            <ac:spMk id="3" creationId="{17274D7C-7B38-4F74-B16D-0C1B45BD663E}"/>
          </ac:spMkLst>
        </pc:spChg>
        <pc:spChg chg="add mod">
          <ac:chgData name="Ionela Hurjui" userId="ce8399ba-9a01-49e3-9843-847dcedf8809" providerId="ADAL" clId="{F914C29E-863B-4A7F-872B-3A174B022FF0}" dt="2020-07-16T07:57:04.774" v="1537"/>
          <ac:spMkLst>
            <pc:docMk/>
            <pc:sldMk cId="1883444620" sldId="277"/>
            <ac:spMk id="4" creationId="{C97BA5B9-700A-4A6B-811C-D26662463C58}"/>
          </ac:spMkLst>
        </pc:spChg>
        <pc:spChg chg="del mod">
          <ac:chgData name="Ionela Hurjui" userId="ce8399ba-9a01-49e3-9843-847dcedf8809" providerId="ADAL" clId="{F914C29E-863B-4A7F-872B-3A174B022FF0}" dt="2020-07-15T15:25:13.766" v="1232" actId="478"/>
          <ac:spMkLst>
            <pc:docMk/>
            <pc:sldMk cId="1883444620" sldId="277"/>
            <ac:spMk id="18" creationId="{83E5AB57-F754-4E01-84B8-B8C417CD1340}"/>
          </ac:spMkLst>
        </pc:spChg>
        <pc:spChg chg="del">
          <ac:chgData name="Ionela Hurjui" userId="ce8399ba-9a01-49e3-9843-847dcedf8809" providerId="ADAL" clId="{F914C29E-863B-4A7F-872B-3A174B022FF0}" dt="2020-07-15T15:25:13.766" v="1232" actId="478"/>
          <ac:spMkLst>
            <pc:docMk/>
            <pc:sldMk cId="1883444620" sldId="277"/>
            <ac:spMk id="19" creationId="{1C8ED172-002A-4820-8B94-C4620CE0D815}"/>
          </ac:spMkLst>
        </pc:spChg>
        <pc:spChg chg="add mod">
          <ac:chgData name="Ionela Hurjui" userId="ce8399ba-9a01-49e3-9843-847dcedf8809" providerId="ADAL" clId="{F914C29E-863B-4A7F-872B-3A174B022FF0}" dt="2020-07-15T15:28:08.654" v="1266" actId="21"/>
          <ac:spMkLst>
            <pc:docMk/>
            <pc:sldMk cId="1883444620" sldId="277"/>
            <ac:spMk id="21" creationId="{38A9B66E-AB59-41E6-AA42-BBB9CE87E43B}"/>
          </ac:spMkLst>
        </pc:spChg>
        <pc:spChg chg="del">
          <ac:chgData name="Ionela Hurjui" userId="ce8399ba-9a01-49e3-9843-847dcedf8809" providerId="ADAL" clId="{F914C29E-863B-4A7F-872B-3A174B022FF0}" dt="2020-07-15T15:25:13.766" v="1232" actId="478"/>
          <ac:spMkLst>
            <pc:docMk/>
            <pc:sldMk cId="1883444620" sldId="277"/>
            <ac:spMk id="22" creationId="{BBDC3ACC-7382-4A9D-9A06-76BF4CA2C2F4}"/>
          </ac:spMkLst>
        </pc:spChg>
        <pc:spChg chg="del">
          <ac:chgData name="Ionela Hurjui" userId="ce8399ba-9a01-49e3-9843-847dcedf8809" providerId="ADAL" clId="{F914C29E-863B-4A7F-872B-3A174B022FF0}" dt="2020-07-15T15:25:13.766" v="1232" actId="478"/>
          <ac:spMkLst>
            <pc:docMk/>
            <pc:sldMk cId="1883444620" sldId="277"/>
            <ac:spMk id="24" creationId="{78F8307F-47D8-453E-B102-B4EC72CF89F8}"/>
          </ac:spMkLst>
        </pc:spChg>
        <pc:spChg chg="del">
          <ac:chgData name="Ionela Hurjui" userId="ce8399ba-9a01-49e3-9843-847dcedf8809" providerId="ADAL" clId="{F914C29E-863B-4A7F-872B-3A174B022FF0}" dt="2020-07-15T15:25:13.766" v="1232" actId="478"/>
          <ac:spMkLst>
            <pc:docMk/>
            <pc:sldMk cId="1883444620" sldId="277"/>
            <ac:spMk id="25" creationId="{278C98C8-5D50-4CAB-8B38-87B50AB23C94}"/>
          </ac:spMkLst>
        </pc:spChg>
        <pc:spChg chg="del">
          <ac:chgData name="Ionela Hurjui" userId="ce8399ba-9a01-49e3-9843-847dcedf8809" providerId="ADAL" clId="{F914C29E-863B-4A7F-872B-3A174B022FF0}" dt="2020-07-15T15:25:13.766" v="1232" actId="478"/>
          <ac:spMkLst>
            <pc:docMk/>
            <pc:sldMk cId="1883444620" sldId="277"/>
            <ac:spMk id="27" creationId="{78718FAB-448D-4FBD-B053-D52709EED9E2}"/>
          </ac:spMkLst>
        </pc:spChg>
        <pc:spChg chg="mod">
          <ac:chgData name="Ionela Hurjui" userId="ce8399ba-9a01-49e3-9843-847dcedf8809" providerId="ADAL" clId="{F914C29E-863B-4A7F-872B-3A174B022FF0}" dt="2020-07-15T15:27:02.803" v="1261" actId="20577"/>
          <ac:spMkLst>
            <pc:docMk/>
            <pc:sldMk cId="1883444620" sldId="277"/>
            <ac:spMk id="123" creationId="{00000000-0000-0000-0000-000000000000}"/>
          </ac:spMkLst>
        </pc:spChg>
        <pc:spChg chg="mod">
          <ac:chgData name="Ionela Hurjui" userId="ce8399ba-9a01-49e3-9843-847dcedf8809" providerId="ADAL" clId="{F914C29E-863B-4A7F-872B-3A174B022FF0}" dt="2020-07-15T15:27:58.774" v="1263"/>
          <ac:spMkLst>
            <pc:docMk/>
            <pc:sldMk cId="1883444620" sldId="277"/>
            <ac:spMk id="124" creationId="{00000000-0000-0000-0000-000000000000}"/>
          </ac:spMkLst>
        </pc:spChg>
        <pc:spChg chg="del">
          <ac:chgData name="Ionela Hurjui" userId="ce8399ba-9a01-49e3-9843-847dcedf8809" providerId="ADAL" clId="{F914C29E-863B-4A7F-872B-3A174B022FF0}" dt="2020-07-15T15:25:15.994" v="1233" actId="478"/>
          <ac:spMkLst>
            <pc:docMk/>
            <pc:sldMk cId="1883444620" sldId="277"/>
            <ac:spMk id="126" creationId="{00000000-0000-0000-0000-000000000000}"/>
          </ac:spMkLst>
        </pc:spChg>
        <pc:cxnChg chg="del mod">
          <ac:chgData name="Ionela Hurjui" userId="ce8399ba-9a01-49e3-9843-847dcedf8809" providerId="ADAL" clId="{F914C29E-863B-4A7F-872B-3A174B022FF0}" dt="2020-07-15T15:25:13.766" v="1232" actId="478"/>
          <ac:cxnSpMkLst>
            <pc:docMk/>
            <pc:sldMk cId="1883444620" sldId="277"/>
            <ac:cxnSpMk id="20" creationId="{F00C0AE5-DE4C-4814-AE09-298250C3CBC9}"/>
          </ac:cxnSpMkLst>
        </pc:cxnChg>
        <pc:cxnChg chg="del mod">
          <ac:chgData name="Ionela Hurjui" userId="ce8399ba-9a01-49e3-9843-847dcedf8809" providerId="ADAL" clId="{F914C29E-863B-4A7F-872B-3A174B022FF0}" dt="2020-07-15T15:25:13.766" v="1232" actId="478"/>
          <ac:cxnSpMkLst>
            <pc:docMk/>
            <pc:sldMk cId="1883444620" sldId="277"/>
            <ac:cxnSpMk id="23" creationId="{14AC3E58-4AB0-4018-BDF0-63062C889E13}"/>
          </ac:cxnSpMkLst>
        </pc:cxnChg>
        <pc:cxnChg chg="del mod">
          <ac:chgData name="Ionela Hurjui" userId="ce8399ba-9a01-49e3-9843-847dcedf8809" providerId="ADAL" clId="{F914C29E-863B-4A7F-872B-3A174B022FF0}" dt="2020-07-15T15:25:13.766" v="1232" actId="478"/>
          <ac:cxnSpMkLst>
            <pc:docMk/>
            <pc:sldMk cId="1883444620" sldId="277"/>
            <ac:cxnSpMk id="42" creationId="{B28BA117-E1DA-4E07-925C-40FB7A17771F}"/>
          </ac:cxnSpMkLst>
        </pc:cxnChg>
        <pc:cxnChg chg="del mod">
          <ac:chgData name="Ionela Hurjui" userId="ce8399ba-9a01-49e3-9843-847dcedf8809" providerId="ADAL" clId="{F914C29E-863B-4A7F-872B-3A174B022FF0}" dt="2020-07-15T15:25:13.766" v="1232" actId="478"/>
          <ac:cxnSpMkLst>
            <pc:docMk/>
            <pc:sldMk cId="1883444620" sldId="277"/>
            <ac:cxnSpMk id="45" creationId="{C3708586-7BA3-4747-9191-E43826B7C525}"/>
          </ac:cxnSpMkLst>
        </pc:cxnChg>
        <pc:cxnChg chg="del mod">
          <ac:chgData name="Ionela Hurjui" userId="ce8399ba-9a01-49e3-9843-847dcedf8809" providerId="ADAL" clId="{F914C29E-863B-4A7F-872B-3A174B022FF0}" dt="2020-07-15T15:25:13.766" v="1232" actId="478"/>
          <ac:cxnSpMkLst>
            <pc:docMk/>
            <pc:sldMk cId="1883444620" sldId="277"/>
            <ac:cxnSpMk id="48" creationId="{E179510A-3DD0-4291-AAAE-D63C4207F0B2}"/>
          </ac:cxnSpMkLst>
        </pc:cxnChg>
      </pc:sldChg>
      <pc:sldChg chg="addSp delSp modSp add mod modNotesTx">
        <pc:chgData name="Ionela Hurjui" userId="ce8399ba-9a01-49e3-9843-847dcedf8809" providerId="ADAL" clId="{F914C29E-863B-4A7F-872B-3A174B022FF0}" dt="2020-07-16T06:03:57.915" v="1444" actId="20577"/>
        <pc:sldMkLst>
          <pc:docMk/>
          <pc:sldMk cId="4127308209" sldId="278"/>
        </pc:sldMkLst>
        <pc:spChg chg="mod">
          <ac:chgData name="Ionela Hurjui" userId="ce8399ba-9a01-49e3-9843-847dcedf8809" providerId="ADAL" clId="{F914C29E-863B-4A7F-872B-3A174B022FF0}" dt="2020-07-16T06:02:44.809" v="1405" actId="14100"/>
          <ac:spMkLst>
            <pc:docMk/>
            <pc:sldMk cId="4127308209" sldId="278"/>
            <ac:spMk id="3" creationId="{17274D7C-7B38-4F74-B16D-0C1B45BD663E}"/>
          </ac:spMkLst>
        </pc:spChg>
        <pc:spChg chg="del">
          <ac:chgData name="Ionela Hurjui" userId="ce8399ba-9a01-49e3-9843-847dcedf8809" providerId="ADAL" clId="{F914C29E-863B-4A7F-872B-3A174B022FF0}" dt="2020-07-15T15:33:29.857" v="1372" actId="478"/>
          <ac:spMkLst>
            <pc:docMk/>
            <pc:sldMk cId="4127308209" sldId="278"/>
            <ac:spMk id="4" creationId="{C97BA5B9-700A-4A6B-811C-D26662463C58}"/>
          </ac:spMkLst>
        </pc:spChg>
        <pc:spChg chg="add del mod">
          <ac:chgData name="Ionela Hurjui" userId="ce8399ba-9a01-49e3-9843-847dcedf8809" providerId="ADAL" clId="{F914C29E-863B-4A7F-872B-3A174B022FF0}" dt="2020-07-16T06:03:08.253" v="1409" actId="22"/>
          <ac:spMkLst>
            <pc:docMk/>
            <pc:sldMk cId="4127308209" sldId="278"/>
            <ac:spMk id="10" creationId="{FC12F551-0333-487D-9CD3-41EF26DAB632}"/>
          </ac:spMkLst>
        </pc:spChg>
        <pc:spChg chg="add del mod">
          <ac:chgData name="Ionela Hurjui" userId="ce8399ba-9a01-49e3-9843-847dcedf8809" providerId="ADAL" clId="{F914C29E-863B-4A7F-872B-3A174B022FF0}" dt="2020-07-16T06:03:24.899" v="1439" actId="478"/>
          <ac:spMkLst>
            <pc:docMk/>
            <pc:sldMk cId="4127308209" sldId="278"/>
            <ac:spMk id="12" creationId="{07E083E9-01E7-46E9-83C4-33B7EDC4C390}"/>
          </ac:spMkLst>
        </pc:spChg>
        <pc:spChg chg="mod">
          <ac:chgData name="Ionela Hurjui" userId="ce8399ba-9a01-49e3-9843-847dcedf8809" providerId="ADAL" clId="{F914C29E-863B-4A7F-872B-3A174B022FF0}" dt="2020-07-16T05:59:58.690" v="1400" actId="20577"/>
          <ac:spMkLst>
            <pc:docMk/>
            <pc:sldMk cId="4127308209" sldId="278"/>
            <ac:spMk id="124" creationId="{00000000-0000-0000-0000-000000000000}"/>
          </ac:spMkLst>
        </pc:spChg>
        <pc:picChg chg="add mod">
          <ac:chgData name="Ionela Hurjui" userId="ce8399ba-9a01-49e3-9843-847dcedf8809" providerId="ADAL" clId="{F914C29E-863B-4A7F-872B-3A174B022FF0}" dt="2020-07-16T06:03:55.802" v="1443" actId="1076"/>
          <ac:picMkLst>
            <pc:docMk/>
            <pc:sldMk cId="4127308209" sldId="278"/>
            <ac:picMk id="6" creationId="{FEBD3D99-E339-4693-BBD6-8547E58F446D}"/>
          </ac:picMkLst>
        </pc:picChg>
      </pc:sldChg>
    </pc:docChg>
  </pc:docChgLst>
  <pc:docChgLst>
    <pc:chgData name="Andra Cretu" userId="18cb6cec-51e2-4e70-b139-655ff5770867" providerId="ADAL" clId="{DB533B48-F558-4A2D-AE07-44DDA099917D}"/>
    <pc:docChg chg="undo redo custSel addSld delSld modSld sldOrd">
      <pc:chgData name="Andra Cretu" userId="18cb6cec-51e2-4e70-b139-655ff5770867" providerId="ADAL" clId="{DB533B48-F558-4A2D-AE07-44DDA099917D}" dt="2020-07-16T06:00:58.655" v="696" actId="1076"/>
      <pc:docMkLst>
        <pc:docMk/>
      </pc:docMkLst>
      <pc:sldChg chg="modSp mod">
        <pc:chgData name="Andra Cretu" userId="18cb6cec-51e2-4e70-b139-655ff5770867" providerId="ADAL" clId="{DB533B48-F558-4A2D-AE07-44DDA099917D}" dt="2020-07-15T11:06:17.202" v="8" actId="20577"/>
        <pc:sldMkLst>
          <pc:docMk/>
          <pc:sldMk cId="0" sldId="258"/>
        </pc:sldMkLst>
        <pc:spChg chg="mod">
          <ac:chgData name="Andra Cretu" userId="18cb6cec-51e2-4e70-b139-655ff5770867" providerId="ADAL" clId="{DB533B48-F558-4A2D-AE07-44DDA099917D}" dt="2020-07-15T11:06:17.202" v="8" actId="20577"/>
          <ac:spMkLst>
            <pc:docMk/>
            <pc:sldMk cId="0" sldId="258"/>
            <ac:spMk id="110" creationId="{00000000-0000-0000-0000-000000000000}"/>
          </ac:spMkLst>
        </pc:spChg>
      </pc:sldChg>
      <pc:sldChg chg="addSp delSp modSp mod">
        <pc:chgData name="Andra Cretu" userId="18cb6cec-51e2-4e70-b139-655ff5770867" providerId="ADAL" clId="{DB533B48-F558-4A2D-AE07-44DDA099917D}" dt="2020-07-15T12:40:28.214" v="364" actId="1076"/>
        <pc:sldMkLst>
          <pc:docMk/>
          <pc:sldMk cId="0" sldId="259"/>
        </pc:sldMkLst>
        <pc:spChg chg="add del">
          <ac:chgData name="Andra Cretu" userId="18cb6cec-51e2-4e70-b139-655ff5770867" providerId="ADAL" clId="{DB533B48-F558-4A2D-AE07-44DDA099917D}" dt="2020-07-15T12:17:02.845" v="186"/>
          <ac:spMkLst>
            <pc:docMk/>
            <pc:sldMk cId="0" sldId="259"/>
            <ac:spMk id="2" creationId="{D6AF5D4F-B9CB-4C1B-A820-5CF0BC2773DA}"/>
          </ac:spMkLst>
        </pc:spChg>
        <pc:spChg chg="add del mod">
          <ac:chgData name="Andra Cretu" userId="18cb6cec-51e2-4e70-b139-655ff5770867" providerId="ADAL" clId="{DB533B48-F558-4A2D-AE07-44DDA099917D}" dt="2020-07-15T12:39:44.795" v="354" actId="478"/>
          <ac:spMkLst>
            <pc:docMk/>
            <pc:sldMk cId="0" sldId="259"/>
            <ac:spMk id="14" creationId="{1FF8EA07-8E7B-40D5-82AE-F83513B196DA}"/>
          </ac:spMkLst>
        </pc:spChg>
        <pc:spChg chg="del">
          <ac:chgData name="Andra Cretu" userId="18cb6cec-51e2-4e70-b139-655ff5770867" providerId="ADAL" clId="{DB533B48-F558-4A2D-AE07-44DDA099917D}" dt="2020-07-15T12:16:28.377" v="183" actId="478"/>
          <ac:spMkLst>
            <pc:docMk/>
            <pc:sldMk cId="0" sldId="259"/>
            <ac:spMk id="119" creationId="{00000000-0000-0000-0000-000000000000}"/>
          </ac:spMkLst>
        </pc:spChg>
        <pc:spChg chg="add del mod">
          <ac:chgData name="Andra Cretu" userId="18cb6cec-51e2-4e70-b139-655ff5770867" providerId="ADAL" clId="{DB533B48-F558-4A2D-AE07-44DDA099917D}" dt="2020-07-15T12:38:48.145" v="336" actId="478"/>
          <ac:spMkLst>
            <pc:docMk/>
            <pc:sldMk cId="0" sldId="259"/>
            <ac:spMk id="123" creationId="{00000000-0000-0000-0000-000000000000}"/>
          </ac:spMkLst>
        </pc:spChg>
        <pc:spChg chg="mod">
          <ac:chgData name="Andra Cretu" userId="18cb6cec-51e2-4e70-b139-655ff5770867" providerId="ADAL" clId="{DB533B48-F558-4A2D-AE07-44DDA099917D}" dt="2020-07-15T11:03:19.483" v="0" actId="1076"/>
          <ac:spMkLst>
            <pc:docMk/>
            <pc:sldMk cId="0" sldId="259"/>
            <ac:spMk id="124" creationId="{00000000-0000-0000-0000-000000000000}"/>
          </ac:spMkLst>
        </pc:spChg>
        <pc:spChg chg="mod">
          <ac:chgData name="Andra Cretu" userId="18cb6cec-51e2-4e70-b139-655ff5770867" providerId="ADAL" clId="{DB533B48-F558-4A2D-AE07-44DDA099917D}" dt="2020-07-15T11:04:08.694" v="5" actId="6549"/>
          <ac:spMkLst>
            <pc:docMk/>
            <pc:sldMk cId="0" sldId="259"/>
            <ac:spMk id="125" creationId="{00000000-0000-0000-0000-000000000000}"/>
          </ac:spMkLst>
        </pc:spChg>
        <pc:spChg chg="add del mod">
          <ac:chgData name="Andra Cretu" userId="18cb6cec-51e2-4e70-b139-655ff5770867" providerId="ADAL" clId="{DB533B48-F558-4A2D-AE07-44DDA099917D}" dt="2020-07-15T12:38:47.320" v="334" actId="478"/>
          <ac:spMkLst>
            <pc:docMk/>
            <pc:sldMk cId="0" sldId="259"/>
            <ac:spMk id="126" creationId="{00000000-0000-0000-0000-000000000000}"/>
          </ac:spMkLst>
        </pc:spChg>
        <pc:grpChg chg="del">
          <ac:chgData name="Andra Cretu" userId="18cb6cec-51e2-4e70-b139-655ff5770867" providerId="ADAL" clId="{DB533B48-F558-4A2D-AE07-44DDA099917D}" dt="2020-07-15T12:15:45.658" v="182" actId="478"/>
          <ac:grpSpMkLst>
            <pc:docMk/>
            <pc:sldMk cId="0" sldId="259"/>
            <ac:grpSpMk id="122" creationId="{00000000-0000-0000-0000-000000000000}"/>
          </ac:grpSpMkLst>
        </pc:grpChg>
        <pc:picChg chg="add del mod">
          <ac:chgData name="Andra Cretu" userId="18cb6cec-51e2-4e70-b139-655ff5770867" providerId="ADAL" clId="{DB533B48-F558-4A2D-AE07-44DDA099917D}" dt="2020-07-15T12:40:23.206" v="360" actId="478"/>
          <ac:picMkLst>
            <pc:docMk/>
            <pc:sldMk cId="0" sldId="259"/>
            <ac:picMk id="16" creationId="{3F2A0DC6-D693-4569-8732-9A06ACCB8338}"/>
          </ac:picMkLst>
        </pc:picChg>
        <pc:picChg chg="add del mod">
          <ac:chgData name="Andra Cretu" userId="18cb6cec-51e2-4e70-b139-655ff5770867" providerId="ADAL" clId="{DB533B48-F558-4A2D-AE07-44DDA099917D}" dt="2020-07-15T12:39:48.658" v="357" actId="478"/>
          <ac:picMkLst>
            <pc:docMk/>
            <pc:sldMk cId="0" sldId="259"/>
            <ac:picMk id="4099" creationId="{9AA793E8-6152-44B3-AB02-088549D32E96}"/>
          </ac:picMkLst>
        </pc:picChg>
        <pc:picChg chg="add mod">
          <ac:chgData name="Andra Cretu" userId="18cb6cec-51e2-4e70-b139-655ff5770867" providerId="ADAL" clId="{DB533B48-F558-4A2D-AE07-44DDA099917D}" dt="2020-07-15T12:40:28.214" v="364" actId="1076"/>
          <ac:picMkLst>
            <pc:docMk/>
            <pc:sldMk cId="0" sldId="259"/>
            <ac:picMk id="4101" creationId="{DF930D63-2862-47B2-B3B8-6BE09318AAFE}"/>
          </ac:picMkLst>
        </pc:picChg>
      </pc:sldChg>
      <pc:sldChg chg="del">
        <pc:chgData name="Andra Cretu" userId="18cb6cec-51e2-4e70-b139-655ff5770867" providerId="ADAL" clId="{DB533B48-F558-4A2D-AE07-44DDA099917D}" dt="2020-07-15T12:37:05.442" v="320" actId="47"/>
        <pc:sldMkLst>
          <pc:docMk/>
          <pc:sldMk cId="0" sldId="260"/>
        </pc:sldMkLst>
      </pc:sldChg>
      <pc:sldChg chg="modSp add mod">
        <pc:chgData name="Andra Cretu" userId="18cb6cec-51e2-4e70-b139-655ff5770867" providerId="ADAL" clId="{DB533B48-F558-4A2D-AE07-44DDA099917D}" dt="2020-07-15T11:06:29.502" v="12" actId="20577"/>
        <pc:sldMkLst>
          <pc:docMk/>
          <pc:sldMk cId="656412444" sldId="268"/>
        </pc:sldMkLst>
        <pc:spChg chg="mod">
          <ac:chgData name="Andra Cretu" userId="18cb6cec-51e2-4e70-b139-655ff5770867" providerId="ADAL" clId="{DB533B48-F558-4A2D-AE07-44DDA099917D}" dt="2020-07-15T11:06:29.502" v="12" actId="20577"/>
          <ac:spMkLst>
            <pc:docMk/>
            <pc:sldMk cId="656412444" sldId="268"/>
            <ac:spMk id="108" creationId="{00000000-0000-0000-0000-000000000000}"/>
          </ac:spMkLst>
        </pc:spChg>
      </pc:sldChg>
      <pc:sldChg chg="addSp delSp modSp add mod ord">
        <pc:chgData name="Andra Cretu" userId="18cb6cec-51e2-4e70-b139-655ff5770867" providerId="ADAL" clId="{DB533B48-F558-4A2D-AE07-44DDA099917D}" dt="2020-07-15T19:39:47.785" v="491" actId="20577"/>
        <pc:sldMkLst>
          <pc:docMk/>
          <pc:sldMk cId="3356218196" sldId="269"/>
        </pc:sldMkLst>
        <pc:spChg chg="add del mod">
          <ac:chgData name="Andra Cretu" userId="18cb6cec-51e2-4e70-b139-655ff5770867" providerId="ADAL" clId="{DB533B48-F558-4A2D-AE07-44DDA099917D}" dt="2020-07-15T11:58:20.975" v="73"/>
          <ac:spMkLst>
            <pc:docMk/>
            <pc:sldMk cId="3356218196" sldId="269"/>
            <ac:spMk id="2" creationId="{1ACE2B00-7C6D-42EB-A4C0-BF5DE7AEE3D5}"/>
          </ac:spMkLst>
        </pc:spChg>
        <pc:spChg chg="add del">
          <ac:chgData name="Andra Cretu" userId="18cb6cec-51e2-4e70-b139-655ff5770867" providerId="ADAL" clId="{DB533B48-F558-4A2D-AE07-44DDA099917D}" dt="2020-07-15T11:59:21.472" v="85"/>
          <ac:spMkLst>
            <pc:docMk/>
            <pc:sldMk cId="3356218196" sldId="269"/>
            <ac:spMk id="3" creationId="{EDDF76BA-C01A-473C-A629-7FFE083D85C5}"/>
          </ac:spMkLst>
        </pc:spChg>
        <pc:spChg chg="add del">
          <ac:chgData name="Andra Cretu" userId="18cb6cec-51e2-4e70-b139-655ff5770867" providerId="ADAL" clId="{DB533B48-F558-4A2D-AE07-44DDA099917D}" dt="2020-07-15T11:59:32.936" v="87"/>
          <ac:spMkLst>
            <pc:docMk/>
            <pc:sldMk cId="3356218196" sldId="269"/>
            <ac:spMk id="4" creationId="{74808E54-931C-4F19-8805-BC3C2E7CFD83}"/>
          </ac:spMkLst>
        </pc:spChg>
        <pc:spChg chg="del">
          <ac:chgData name="Andra Cretu" userId="18cb6cec-51e2-4e70-b139-655ff5770867" providerId="ADAL" clId="{DB533B48-F558-4A2D-AE07-44DDA099917D}" dt="2020-07-15T11:11:24.140" v="44" actId="478"/>
          <ac:spMkLst>
            <pc:docMk/>
            <pc:sldMk cId="3356218196" sldId="269"/>
            <ac:spMk id="119" creationId="{00000000-0000-0000-0000-000000000000}"/>
          </ac:spMkLst>
        </pc:spChg>
        <pc:spChg chg="mod">
          <ac:chgData name="Andra Cretu" userId="18cb6cec-51e2-4e70-b139-655ff5770867" providerId="ADAL" clId="{DB533B48-F558-4A2D-AE07-44DDA099917D}" dt="2020-07-15T19:39:47.785" v="491" actId="20577"/>
          <ac:spMkLst>
            <pc:docMk/>
            <pc:sldMk cId="3356218196" sldId="269"/>
            <ac:spMk id="123" creationId="{00000000-0000-0000-0000-000000000000}"/>
          </ac:spMkLst>
        </pc:spChg>
        <pc:spChg chg="mod">
          <ac:chgData name="Andra Cretu" userId="18cb6cec-51e2-4e70-b139-655ff5770867" providerId="ADAL" clId="{DB533B48-F558-4A2D-AE07-44DDA099917D}" dt="2020-07-15T11:10:59.446" v="43" actId="20577"/>
          <ac:spMkLst>
            <pc:docMk/>
            <pc:sldMk cId="3356218196" sldId="269"/>
            <ac:spMk id="124" creationId="{00000000-0000-0000-0000-000000000000}"/>
          </ac:spMkLst>
        </pc:spChg>
        <pc:spChg chg="del">
          <ac:chgData name="Andra Cretu" userId="18cb6cec-51e2-4e70-b139-655ff5770867" providerId="ADAL" clId="{DB533B48-F558-4A2D-AE07-44DDA099917D}" dt="2020-07-15T11:40:44.074" v="70" actId="478"/>
          <ac:spMkLst>
            <pc:docMk/>
            <pc:sldMk cId="3356218196" sldId="269"/>
            <ac:spMk id="125" creationId="{00000000-0000-0000-0000-000000000000}"/>
          </ac:spMkLst>
        </pc:spChg>
        <pc:spChg chg="mod">
          <ac:chgData name="Andra Cretu" userId="18cb6cec-51e2-4e70-b139-655ff5770867" providerId="ADAL" clId="{DB533B48-F558-4A2D-AE07-44DDA099917D}" dt="2020-07-15T12:13:09.716" v="172" actId="1076"/>
          <ac:spMkLst>
            <pc:docMk/>
            <pc:sldMk cId="3356218196" sldId="269"/>
            <ac:spMk id="126" creationId="{00000000-0000-0000-0000-000000000000}"/>
          </ac:spMkLst>
        </pc:spChg>
        <pc:grpChg chg="del">
          <ac:chgData name="Andra Cretu" userId="18cb6cec-51e2-4e70-b139-655ff5770867" providerId="ADAL" clId="{DB533B48-F558-4A2D-AE07-44DDA099917D}" dt="2020-07-15T11:11:39.011" v="51" actId="478"/>
          <ac:grpSpMkLst>
            <pc:docMk/>
            <pc:sldMk cId="3356218196" sldId="269"/>
            <ac:grpSpMk id="122" creationId="{00000000-0000-0000-0000-000000000000}"/>
          </ac:grpSpMkLst>
        </pc:grpChg>
        <pc:picChg chg="add del mod">
          <ac:chgData name="Andra Cretu" userId="18cb6cec-51e2-4e70-b139-655ff5770867" providerId="ADAL" clId="{DB533B48-F558-4A2D-AE07-44DDA099917D}" dt="2020-07-15T11:39:59.001" v="58" actId="478"/>
          <ac:picMkLst>
            <pc:docMk/>
            <pc:sldMk cId="3356218196" sldId="269"/>
            <ac:picMk id="1026" creationId="{680881A2-53E7-42CA-AD06-0E1E5F067BAA}"/>
          </ac:picMkLst>
        </pc:picChg>
        <pc:picChg chg="add del mod">
          <ac:chgData name="Andra Cretu" userId="18cb6cec-51e2-4e70-b139-655ff5770867" providerId="ADAL" clId="{DB533B48-F558-4A2D-AE07-44DDA099917D}" dt="2020-07-15T11:39:59.703" v="59" actId="478"/>
          <ac:picMkLst>
            <pc:docMk/>
            <pc:sldMk cId="3356218196" sldId="269"/>
            <ac:picMk id="1028" creationId="{37EC622B-EC72-4F36-B16B-441506D80801}"/>
          </ac:picMkLst>
        </pc:picChg>
        <pc:picChg chg="add del mod">
          <ac:chgData name="Andra Cretu" userId="18cb6cec-51e2-4e70-b139-655ff5770867" providerId="ADAL" clId="{DB533B48-F558-4A2D-AE07-44DDA099917D}" dt="2020-07-15T11:58:27.172" v="76" actId="478"/>
          <ac:picMkLst>
            <pc:docMk/>
            <pc:sldMk cId="3356218196" sldId="269"/>
            <ac:picMk id="1030" creationId="{E40241DE-096E-4AFD-9D5B-EFBBEF81B796}"/>
          </ac:picMkLst>
        </pc:picChg>
        <pc:picChg chg="add mod">
          <ac:chgData name="Andra Cretu" userId="18cb6cec-51e2-4e70-b139-655ff5770867" providerId="ADAL" clId="{DB533B48-F558-4A2D-AE07-44DDA099917D}" dt="2020-07-15T12:13:07.182" v="171" actId="1076"/>
          <ac:picMkLst>
            <pc:docMk/>
            <pc:sldMk cId="3356218196" sldId="269"/>
            <ac:picMk id="1032" creationId="{F51F3938-FC29-40C6-8064-A2F6C60D2838}"/>
          </ac:picMkLst>
        </pc:picChg>
      </pc:sldChg>
      <pc:sldChg chg="addSp delSp modSp add mod">
        <pc:chgData name="Andra Cretu" userId="18cb6cec-51e2-4e70-b139-655ff5770867" providerId="ADAL" clId="{DB533B48-F558-4A2D-AE07-44DDA099917D}" dt="2020-07-15T19:40:18.561" v="497" actId="20577"/>
        <pc:sldMkLst>
          <pc:docMk/>
          <pc:sldMk cId="3088795796" sldId="270"/>
        </pc:sldMkLst>
        <pc:spChg chg="add del">
          <ac:chgData name="Andra Cretu" userId="18cb6cec-51e2-4e70-b139-655ff5770867" providerId="ADAL" clId="{DB533B48-F558-4A2D-AE07-44DDA099917D}" dt="2020-07-15T12:03:28.388" v="114"/>
          <ac:spMkLst>
            <pc:docMk/>
            <pc:sldMk cId="3088795796" sldId="270"/>
            <ac:spMk id="2" creationId="{F797112D-86EE-434F-8032-EB8557F72C89}"/>
          </ac:spMkLst>
        </pc:spChg>
        <pc:spChg chg="add mod">
          <ac:chgData name="Andra Cretu" userId="18cb6cec-51e2-4e70-b139-655ff5770867" providerId="ADAL" clId="{DB533B48-F558-4A2D-AE07-44DDA099917D}" dt="2020-07-15T12:08:34.680" v="154" actId="20577"/>
          <ac:spMkLst>
            <pc:docMk/>
            <pc:sldMk cId="3088795796" sldId="270"/>
            <ac:spMk id="13" creationId="{560E3767-6F25-4CD8-92D3-1F6CEBCD8051}"/>
          </ac:spMkLst>
        </pc:spChg>
        <pc:spChg chg="del mod">
          <ac:chgData name="Andra Cretu" userId="18cb6cec-51e2-4e70-b139-655ff5770867" providerId="ADAL" clId="{DB533B48-F558-4A2D-AE07-44DDA099917D}" dt="2020-07-15T11:58:30.319" v="78" actId="478"/>
          <ac:spMkLst>
            <pc:docMk/>
            <pc:sldMk cId="3088795796" sldId="270"/>
            <ac:spMk id="119" creationId="{00000000-0000-0000-0000-000000000000}"/>
          </ac:spMkLst>
        </pc:spChg>
        <pc:spChg chg="mod">
          <ac:chgData name="Andra Cretu" userId="18cb6cec-51e2-4e70-b139-655ff5770867" providerId="ADAL" clId="{DB533B48-F558-4A2D-AE07-44DDA099917D}" dt="2020-07-15T12:00:05.799" v="95" actId="6549"/>
          <ac:spMkLst>
            <pc:docMk/>
            <pc:sldMk cId="3088795796" sldId="270"/>
            <ac:spMk id="123" creationId="{00000000-0000-0000-0000-000000000000}"/>
          </ac:spMkLst>
        </pc:spChg>
        <pc:spChg chg="mod">
          <ac:chgData name="Andra Cretu" userId="18cb6cec-51e2-4e70-b139-655ff5770867" providerId="ADAL" clId="{DB533B48-F558-4A2D-AE07-44DDA099917D}" dt="2020-07-15T19:40:18.561" v="497" actId="20577"/>
          <ac:spMkLst>
            <pc:docMk/>
            <pc:sldMk cId="3088795796" sldId="270"/>
            <ac:spMk id="124" creationId="{00000000-0000-0000-0000-000000000000}"/>
          </ac:spMkLst>
        </pc:spChg>
        <pc:spChg chg="mod">
          <ac:chgData name="Andra Cretu" userId="18cb6cec-51e2-4e70-b139-655ff5770867" providerId="ADAL" clId="{DB533B48-F558-4A2D-AE07-44DDA099917D}" dt="2020-07-15T12:03:50.417" v="122" actId="1076"/>
          <ac:spMkLst>
            <pc:docMk/>
            <pc:sldMk cId="3088795796" sldId="270"/>
            <ac:spMk id="126" creationId="{00000000-0000-0000-0000-000000000000}"/>
          </ac:spMkLst>
        </pc:spChg>
        <pc:grpChg chg="del">
          <ac:chgData name="Andra Cretu" userId="18cb6cec-51e2-4e70-b139-655ff5770867" providerId="ADAL" clId="{DB533B48-F558-4A2D-AE07-44DDA099917D}" dt="2020-07-15T11:08:05.783" v="35" actId="478"/>
          <ac:grpSpMkLst>
            <pc:docMk/>
            <pc:sldMk cId="3088795796" sldId="270"/>
            <ac:grpSpMk id="122" creationId="{00000000-0000-0000-0000-000000000000}"/>
          </ac:grpSpMkLst>
        </pc:grpChg>
        <pc:picChg chg="add mod">
          <ac:chgData name="Andra Cretu" userId="18cb6cec-51e2-4e70-b139-655ff5770867" providerId="ADAL" clId="{DB533B48-F558-4A2D-AE07-44DDA099917D}" dt="2020-07-15T12:03:48.790" v="121" actId="1076"/>
          <ac:picMkLst>
            <pc:docMk/>
            <pc:sldMk cId="3088795796" sldId="270"/>
            <ac:picMk id="14" creationId="{F1B2803D-AA27-4A27-B932-1FA133055225}"/>
          </ac:picMkLst>
        </pc:picChg>
      </pc:sldChg>
      <pc:sldChg chg="addSp delSp modSp add mod">
        <pc:chgData name="Andra Cretu" userId="18cb6cec-51e2-4e70-b139-655ff5770867" providerId="ADAL" clId="{DB533B48-F558-4A2D-AE07-44DDA099917D}" dt="2020-07-15T19:40:55.179" v="498" actId="113"/>
        <pc:sldMkLst>
          <pc:docMk/>
          <pc:sldMk cId="1087797386" sldId="272"/>
        </pc:sldMkLst>
        <pc:spChg chg="mod">
          <ac:chgData name="Andra Cretu" userId="18cb6cec-51e2-4e70-b139-655ff5770867" providerId="ADAL" clId="{DB533B48-F558-4A2D-AE07-44DDA099917D}" dt="2020-07-15T12:10:45.976" v="169" actId="20577"/>
          <ac:spMkLst>
            <pc:docMk/>
            <pc:sldMk cId="1087797386" sldId="272"/>
            <ac:spMk id="13" creationId="{560E3767-6F25-4CD8-92D3-1F6CEBCD8051}"/>
          </ac:spMkLst>
        </pc:spChg>
        <pc:spChg chg="mod">
          <ac:chgData name="Andra Cretu" userId="18cb6cec-51e2-4e70-b139-655ff5770867" providerId="ADAL" clId="{DB533B48-F558-4A2D-AE07-44DDA099917D}" dt="2020-07-15T19:40:55.179" v="498" actId="113"/>
          <ac:spMkLst>
            <pc:docMk/>
            <pc:sldMk cId="1087797386" sldId="272"/>
            <ac:spMk id="124" creationId="{00000000-0000-0000-0000-000000000000}"/>
          </ac:spMkLst>
        </pc:spChg>
        <pc:picChg chg="add mod">
          <ac:chgData name="Andra Cretu" userId="18cb6cec-51e2-4e70-b139-655ff5770867" providerId="ADAL" clId="{DB533B48-F558-4A2D-AE07-44DDA099917D}" dt="2020-07-15T12:14:59.378" v="181" actId="1076"/>
          <ac:picMkLst>
            <pc:docMk/>
            <pc:sldMk cId="1087797386" sldId="272"/>
            <ac:picMk id="2" creationId="{313A4B93-7113-4491-8969-48A8D8B6D61C}"/>
          </ac:picMkLst>
        </pc:picChg>
        <pc:picChg chg="del">
          <ac:chgData name="Andra Cretu" userId="18cb6cec-51e2-4e70-b139-655ff5770867" providerId="ADAL" clId="{DB533B48-F558-4A2D-AE07-44DDA099917D}" dt="2020-07-15T12:14:47.794" v="175" actId="478"/>
          <ac:picMkLst>
            <pc:docMk/>
            <pc:sldMk cId="1087797386" sldId="272"/>
            <ac:picMk id="14" creationId="{F1B2803D-AA27-4A27-B932-1FA133055225}"/>
          </ac:picMkLst>
        </pc:picChg>
        <pc:picChg chg="add del">
          <ac:chgData name="Andra Cretu" userId="18cb6cec-51e2-4e70-b139-655ff5770867" providerId="ADAL" clId="{DB533B48-F558-4A2D-AE07-44DDA099917D}" dt="2020-07-15T12:14:47.794" v="175" actId="478"/>
          <ac:picMkLst>
            <pc:docMk/>
            <pc:sldMk cId="1087797386" sldId="272"/>
            <ac:picMk id="3074" creationId="{E9B766B5-33BB-4DD7-8B13-4AF20BDEC20D}"/>
          </ac:picMkLst>
        </pc:picChg>
      </pc:sldChg>
      <pc:sldChg chg="delSp modSp add mod">
        <pc:chgData name="Andra Cretu" userId="18cb6cec-51e2-4e70-b139-655ff5770867" providerId="ADAL" clId="{DB533B48-F558-4A2D-AE07-44DDA099917D}" dt="2020-07-15T19:44:07.620" v="543" actId="20577"/>
        <pc:sldMkLst>
          <pc:docMk/>
          <pc:sldMk cId="342343655" sldId="273"/>
        </pc:sldMkLst>
        <pc:spChg chg="mod">
          <ac:chgData name="Andra Cretu" userId="18cb6cec-51e2-4e70-b139-655ff5770867" providerId="ADAL" clId="{DB533B48-F558-4A2D-AE07-44DDA099917D}" dt="2020-07-15T19:44:07.620" v="543" actId="20577"/>
          <ac:spMkLst>
            <pc:docMk/>
            <pc:sldMk cId="342343655" sldId="273"/>
            <ac:spMk id="14" creationId="{1FF8EA07-8E7B-40D5-82AE-F83513B196DA}"/>
          </ac:spMkLst>
        </pc:spChg>
        <pc:spChg chg="del">
          <ac:chgData name="Andra Cretu" userId="18cb6cec-51e2-4e70-b139-655ff5770867" providerId="ADAL" clId="{DB533B48-F558-4A2D-AE07-44DDA099917D}" dt="2020-07-15T12:38:52.947" v="337" actId="478"/>
          <ac:spMkLst>
            <pc:docMk/>
            <pc:sldMk cId="342343655" sldId="273"/>
            <ac:spMk id="123" creationId="{00000000-0000-0000-0000-000000000000}"/>
          </ac:spMkLst>
        </pc:spChg>
        <pc:spChg chg="del">
          <ac:chgData name="Andra Cretu" userId="18cb6cec-51e2-4e70-b139-655ff5770867" providerId="ADAL" clId="{DB533B48-F558-4A2D-AE07-44DDA099917D}" dt="2020-07-15T12:38:55.948" v="339" actId="478"/>
          <ac:spMkLst>
            <pc:docMk/>
            <pc:sldMk cId="342343655" sldId="273"/>
            <ac:spMk id="126" creationId="{00000000-0000-0000-0000-000000000000}"/>
          </ac:spMkLst>
        </pc:spChg>
        <pc:picChg chg="del">
          <ac:chgData name="Andra Cretu" userId="18cb6cec-51e2-4e70-b139-655ff5770867" providerId="ADAL" clId="{DB533B48-F558-4A2D-AE07-44DDA099917D}" dt="2020-07-15T12:38:54.582" v="338" actId="478"/>
          <ac:picMkLst>
            <pc:docMk/>
            <pc:sldMk cId="342343655" sldId="273"/>
            <ac:picMk id="4099" creationId="{9AA793E8-6152-44B3-AB02-088549D32E96}"/>
          </ac:picMkLst>
        </pc:picChg>
      </pc:sldChg>
      <pc:sldChg chg="delSp modSp add del mod">
        <pc:chgData name="Andra Cretu" userId="18cb6cec-51e2-4e70-b139-655ff5770867" providerId="ADAL" clId="{DB533B48-F558-4A2D-AE07-44DDA099917D}" dt="2020-07-15T19:45:11.672" v="564" actId="2696"/>
        <pc:sldMkLst>
          <pc:docMk/>
          <pc:sldMk cId="4213206012" sldId="274"/>
        </pc:sldMkLst>
        <pc:spChg chg="mod">
          <ac:chgData name="Andra Cretu" userId="18cb6cec-51e2-4e70-b139-655ff5770867" providerId="ADAL" clId="{DB533B48-F558-4A2D-AE07-44DDA099917D}" dt="2020-07-15T19:44:59.818" v="562" actId="20577"/>
          <ac:spMkLst>
            <pc:docMk/>
            <pc:sldMk cId="4213206012" sldId="274"/>
            <ac:spMk id="14" creationId="{1FF8EA07-8E7B-40D5-82AE-F83513B196DA}"/>
          </ac:spMkLst>
        </pc:spChg>
        <pc:spChg chg="del">
          <ac:chgData name="Andra Cretu" userId="18cb6cec-51e2-4e70-b139-655ff5770867" providerId="ADAL" clId="{DB533B48-F558-4A2D-AE07-44DDA099917D}" dt="2020-07-15T12:39:11.420" v="343" actId="478"/>
          <ac:spMkLst>
            <pc:docMk/>
            <pc:sldMk cId="4213206012" sldId="274"/>
            <ac:spMk id="123" creationId="{00000000-0000-0000-0000-000000000000}"/>
          </ac:spMkLst>
        </pc:spChg>
        <pc:spChg chg="del">
          <ac:chgData name="Andra Cretu" userId="18cb6cec-51e2-4e70-b139-655ff5770867" providerId="ADAL" clId="{DB533B48-F558-4A2D-AE07-44DDA099917D}" dt="2020-07-15T12:39:13.322" v="345" actId="478"/>
          <ac:spMkLst>
            <pc:docMk/>
            <pc:sldMk cId="4213206012" sldId="274"/>
            <ac:spMk id="126" creationId="{00000000-0000-0000-0000-000000000000}"/>
          </ac:spMkLst>
        </pc:spChg>
        <pc:picChg chg="del">
          <ac:chgData name="Andra Cretu" userId="18cb6cec-51e2-4e70-b139-655ff5770867" providerId="ADAL" clId="{DB533B48-F558-4A2D-AE07-44DDA099917D}" dt="2020-07-15T12:39:12.166" v="344" actId="478"/>
          <ac:picMkLst>
            <pc:docMk/>
            <pc:sldMk cId="4213206012" sldId="274"/>
            <ac:picMk id="4099" creationId="{9AA793E8-6152-44B3-AB02-088549D32E96}"/>
          </ac:picMkLst>
        </pc:picChg>
      </pc:sldChg>
      <pc:sldChg chg="addSp delSp modSp add del mod">
        <pc:chgData name="Andra Cretu" userId="18cb6cec-51e2-4e70-b139-655ff5770867" providerId="ADAL" clId="{DB533B48-F558-4A2D-AE07-44DDA099917D}" dt="2020-07-16T05:41:02.425" v="596" actId="2696"/>
        <pc:sldMkLst>
          <pc:docMk/>
          <pc:sldMk cId="1558808691" sldId="275"/>
        </pc:sldMkLst>
        <pc:spChg chg="add del">
          <ac:chgData name="Andra Cretu" userId="18cb6cec-51e2-4e70-b139-655ff5770867" providerId="ADAL" clId="{DB533B48-F558-4A2D-AE07-44DDA099917D}" dt="2020-07-15T18:41:47.203" v="392"/>
          <ac:spMkLst>
            <pc:docMk/>
            <pc:sldMk cId="1558808691" sldId="275"/>
            <ac:spMk id="2" creationId="{F9174ED8-967F-4844-8F6E-0BF127B0A878}"/>
          </ac:spMkLst>
        </pc:spChg>
        <pc:spChg chg="mod">
          <ac:chgData name="Andra Cretu" userId="18cb6cec-51e2-4e70-b139-655ff5770867" providerId="ADAL" clId="{DB533B48-F558-4A2D-AE07-44DDA099917D}" dt="2020-07-15T18:51:01.409" v="488" actId="20577"/>
          <ac:spMkLst>
            <pc:docMk/>
            <pc:sldMk cId="1558808691" sldId="275"/>
            <ac:spMk id="14" creationId="{1FF8EA07-8E7B-40D5-82AE-F83513B196DA}"/>
          </ac:spMkLst>
        </pc:spChg>
        <pc:spChg chg="mod">
          <ac:chgData name="Andra Cretu" userId="18cb6cec-51e2-4e70-b139-655ff5770867" providerId="ADAL" clId="{DB533B48-F558-4A2D-AE07-44DDA099917D}" dt="2020-07-15T19:44:28.156" v="560" actId="20577"/>
          <ac:spMkLst>
            <pc:docMk/>
            <pc:sldMk cId="1558808691" sldId="275"/>
            <ac:spMk id="124" creationId="{00000000-0000-0000-0000-000000000000}"/>
          </ac:spMkLst>
        </pc:spChg>
      </pc:sldChg>
      <pc:sldChg chg="modSp add del mod">
        <pc:chgData name="Andra Cretu" userId="18cb6cec-51e2-4e70-b139-655ff5770867" providerId="ADAL" clId="{DB533B48-F558-4A2D-AE07-44DDA099917D}" dt="2020-07-15T12:42:27.631" v="387" actId="47"/>
        <pc:sldMkLst>
          <pc:docMk/>
          <pc:sldMk cId="287275494" sldId="276"/>
        </pc:sldMkLst>
        <pc:spChg chg="mod">
          <ac:chgData name="Andra Cretu" userId="18cb6cec-51e2-4e70-b139-655ff5770867" providerId="ADAL" clId="{DB533B48-F558-4A2D-AE07-44DDA099917D}" dt="2020-07-15T12:42:25.743" v="386" actId="20577"/>
          <ac:spMkLst>
            <pc:docMk/>
            <pc:sldMk cId="287275494" sldId="276"/>
            <ac:spMk id="14" creationId="{1FF8EA07-8E7B-40D5-82AE-F83513B196DA}"/>
          </ac:spMkLst>
        </pc:spChg>
      </pc:sldChg>
      <pc:sldChg chg="addSp delSp modSp add mod">
        <pc:chgData name="Andra Cretu" userId="18cb6cec-51e2-4e70-b139-655ff5770867" providerId="ADAL" clId="{DB533B48-F558-4A2D-AE07-44DDA099917D}" dt="2020-07-15T19:47:25.596" v="595" actId="1076"/>
        <pc:sldMkLst>
          <pc:docMk/>
          <pc:sldMk cId="3260331231" sldId="279"/>
        </pc:sldMkLst>
        <pc:spChg chg="del">
          <ac:chgData name="Andra Cretu" userId="18cb6cec-51e2-4e70-b139-655ff5770867" providerId="ADAL" clId="{DB533B48-F558-4A2D-AE07-44DDA099917D}" dt="2020-07-15T19:47:11.566" v="590" actId="478"/>
          <ac:spMkLst>
            <pc:docMk/>
            <pc:sldMk cId="3260331231" sldId="279"/>
            <ac:spMk id="14" creationId="{1FF8EA07-8E7B-40D5-82AE-F83513B196DA}"/>
          </ac:spMkLst>
        </pc:spChg>
        <pc:spChg chg="mod">
          <ac:chgData name="Andra Cretu" userId="18cb6cec-51e2-4e70-b139-655ff5770867" providerId="ADAL" clId="{DB533B48-F558-4A2D-AE07-44DDA099917D}" dt="2020-07-15T19:45:37.287" v="589" actId="20577"/>
          <ac:spMkLst>
            <pc:docMk/>
            <pc:sldMk cId="3260331231" sldId="279"/>
            <ac:spMk id="124" creationId="{00000000-0000-0000-0000-000000000000}"/>
          </ac:spMkLst>
        </pc:spChg>
        <pc:picChg chg="add mod">
          <ac:chgData name="Andra Cretu" userId="18cb6cec-51e2-4e70-b139-655ff5770867" providerId="ADAL" clId="{DB533B48-F558-4A2D-AE07-44DDA099917D}" dt="2020-07-15T19:47:25.596" v="595" actId="1076"/>
          <ac:picMkLst>
            <pc:docMk/>
            <pc:sldMk cId="3260331231" sldId="279"/>
            <ac:picMk id="9218" creationId="{AC3C6B19-F557-4DB1-9C6C-B8B951B25F26}"/>
          </ac:picMkLst>
        </pc:picChg>
      </pc:sldChg>
      <pc:sldChg chg="addSp modSp add mod">
        <pc:chgData name="Andra Cretu" userId="18cb6cec-51e2-4e70-b139-655ff5770867" providerId="ADAL" clId="{DB533B48-F558-4A2D-AE07-44DDA099917D}" dt="2020-07-16T06:00:58.655" v="696" actId="1076"/>
        <pc:sldMkLst>
          <pc:docMk/>
          <pc:sldMk cId="4259466838" sldId="280"/>
        </pc:sldMkLst>
        <pc:spChg chg="add mod">
          <ac:chgData name="Andra Cretu" userId="18cb6cec-51e2-4e70-b139-655ff5770867" providerId="ADAL" clId="{DB533B48-F558-4A2D-AE07-44DDA099917D}" dt="2020-07-16T06:00:16.722" v="685" actId="1076"/>
          <ac:spMkLst>
            <pc:docMk/>
            <pc:sldMk cId="4259466838" sldId="280"/>
            <ac:spMk id="2" creationId="{945E4315-CC82-4A09-843E-77AFFC46308E}"/>
          </ac:spMkLst>
        </pc:spChg>
        <pc:spChg chg="mod">
          <ac:chgData name="Andra Cretu" userId="18cb6cec-51e2-4e70-b139-655ff5770867" providerId="ADAL" clId="{DB533B48-F558-4A2D-AE07-44DDA099917D}" dt="2020-07-16T06:00:31.682" v="695" actId="207"/>
          <ac:spMkLst>
            <pc:docMk/>
            <pc:sldMk cId="4259466838" sldId="280"/>
            <ac:spMk id="3" creationId="{17274D7C-7B38-4F74-B16D-0C1B45BD663E}"/>
          </ac:spMkLst>
        </pc:spChg>
        <pc:spChg chg="add mod">
          <ac:chgData name="Andra Cretu" userId="18cb6cec-51e2-4e70-b139-655ff5770867" providerId="ADAL" clId="{DB533B48-F558-4A2D-AE07-44DDA099917D}" dt="2020-07-16T05:59:51.930" v="674" actId="1076"/>
          <ac:spMkLst>
            <pc:docMk/>
            <pc:sldMk cId="4259466838" sldId="280"/>
            <ac:spMk id="4" creationId="{B208392E-E3FC-48FD-A004-282020C0B84B}"/>
          </ac:spMkLst>
        </pc:spChg>
        <pc:spChg chg="add mod">
          <ac:chgData name="Andra Cretu" userId="18cb6cec-51e2-4e70-b139-655ff5770867" providerId="ADAL" clId="{DB533B48-F558-4A2D-AE07-44DDA099917D}" dt="2020-07-16T05:59:55.507" v="675" actId="14100"/>
          <ac:spMkLst>
            <pc:docMk/>
            <pc:sldMk cId="4259466838" sldId="280"/>
            <ac:spMk id="10" creationId="{10204D14-0C97-49C9-905A-A06B7119191C}"/>
          </ac:spMkLst>
        </pc:spChg>
        <pc:spChg chg="mod">
          <ac:chgData name="Andra Cretu" userId="18cb6cec-51e2-4e70-b139-655ff5770867" providerId="ADAL" clId="{DB533B48-F558-4A2D-AE07-44DDA099917D}" dt="2020-07-16T06:00:58.655" v="696" actId="1076"/>
          <ac:spMkLst>
            <pc:docMk/>
            <pc:sldMk cId="4259466838" sldId="280"/>
            <ac:spMk id="124" creationId="{00000000-0000-0000-0000-000000000000}"/>
          </ac:spMkLst>
        </pc:spChg>
      </pc:sldChg>
    </pc:docChg>
  </pc:docChgLst>
  <pc:docChgLst>
    <pc:chgData name="Maria Mihaltan" userId="04f493e6-fab7-42b0-906c-e6d38edfc210" providerId="ADAL" clId="{D4355101-E4EF-2E47-AAD8-BA96750D0BE1}"/>
    <pc:docChg chg="modSld">
      <pc:chgData name="Maria Mihaltan" userId="04f493e6-fab7-42b0-906c-e6d38edfc210" providerId="ADAL" clId="{D4355101-E4EF-2E47-AAD8-BA96750D0BE1}" dt="2020-05-04T05:45:27.127" v="7"/>
      <pc:docMkLst>
        <pc:docMk/>
      </pc:docMkLst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256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257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258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259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260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3038671626" sldId="261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2401290801" sldId="262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153483972" sldId="263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2829389503" sldId="264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265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2121603829" sldId="267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656412444" sldId="268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3356218196" sldId="269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3088795796" sldId="270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2090726256" sldId="271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1087797386" sldId="272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342343655" sldId="273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4213206012" sldId="274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1558808691" sldId="275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4094735430" sldId="276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1883444620" sldId="277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4127308209" sldId="278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3260331231" sldId="279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4259466838" sldId="280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281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282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283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284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285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286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287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288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289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290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291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292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293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294"/>
        </pc:sldMkLst>
      </pc:sldChg>
      <pc:sldChg chg="modTransition modAnim">
        <pc:chgData name="Maria Mihaltan" userId="04f493e6-fab7-42b0-906c-e6d38edfc210" providerId="ADAL" clId="{D4355101-E4EF-2E47-AAD8-BA96750D0BE1}" dt="2020-05-04T05:44:52.472" v="1"/>
        <pc:sldMkLst>
          <pc:docMk/>
          <pc:sldMk cId="0" sldId="295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296"/>
        </pc:sldMkLst>
      </pc:sldChg>
      <pc:sldChg chg="modTransition modAnim">
        <pc:chgData name="Maria Mihaltan" userId="04f493e6-fab7-42b0-906c-e6d38edfc210" providerId="ADAL" clId="{D4355101-E4EF-2E47-AAD8-BA96750D0BE1}" dt="2020-05-04T05:44:59.874" v="2"/>
        <pc:sldMkLst>
          <pc:docMk/>
          <pc:sldMk cId="0" sldId="297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298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299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300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301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302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303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304"/>
        </pc:sldMkLst>
      </pc:sldChg>
      <pc:sldChg chg="modTransition modAnim">
        <pc:chgData name="Maria Mihaltan" userId="04f493e6-fab7-42b0-906c-e6d38edfc210" providerId="ADAL" clId="{D4355101-E4EF-2E47-AAD8-BA96750D0BE1}" dt="2020-05-04T05:45:10.427" v="3"/>
        <pc:sldMkLst>
          <pc:docMk/>
          <pc:sldMk cId="0" sldId="305"/>
        </pc:sldMkLst>
      </pc:sldChg>
      <pc:sldChg chg="modTransition modAnim">
        <pc:chgData name="Maria Mihaltan" userId="04f493e6-fab7-42b0-906c-e6d38edfc210" providerId="ADAL" clId="{D4355101-E4EF-2E47-AAD8-BA96750D0BE1}" dt="2020-05-04T05:45:13.249" v="4"/>
        <pc:sldMkLst>
          <pc:docMk/>
          <pc:sldMk cId="0" sldId="306"/>
        </pc:sldMkLst>
      </pc:sldChg>
      <pc:sldChg chg="modTransition modAnim">
        <pc:chgData name="Maria Mihaltan" userId="04f493e6-fab7-42b0-906c-e6d38edfc210" providerId="ADAL" clId="{D4355101-E4EF-2E47-AAD8-BA96750D0BE1}" dt="2020-05-04T05:45:16.961" v="5"/>
        <pc:sldMkLst>
          <pc:docMk/>
          <pc:sldMk cId="0" sldId="307"/>
        </pc:sldMkLst>
      </pc:sldChg>
      <pc:sldChg chg="modTransition modAnim">
        <pc:chgData name="Maria Mihaltan" userId="04f493e6-fab7-42b0-906c-e6d38edfc210" providerId="ADAL" clId="{D4355101-E4EF-2E47-AAD8-BA96750D0BE1}" dt="2020-05-04T05:45:20.696" v="6"/>
        <pc:sldMkLst>
          <pc:docMk/>
          <pc:sldMk cId="0" sldId="308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309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310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311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312"/>
        </pc:sldMkLst>
      </pc:sldChg>
      <pc:sldChg chg="modTransition modAnim">
        <pc:chgData name="Maria Mihaltan" userId="04f493e6-fab7-42b0-906c-e6d38edfc210" providerId="ADAL" clId="{D4355101-E4EF-2E47-AAD8-BA96750D0BE1}" dt="2020-05-04T05:45:27.127" v="7"/>
        <pc:sldMkLst>
          <pc:docMk/>
          <pc:sldMk cId="0" sldId="313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314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315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316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317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318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319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320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321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322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323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324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325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326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4105627753" sldId="327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1296851235" sldId="328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967441930" sldId="329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2503926333" sldId="330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1778338162" sldId="331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1649244100" sldId="332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2578519766" sldId="333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2581678095" sldId="334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3571482197" sldId="335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268152558" sldId="336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3296542071" sldId="337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3242050235" sldId="338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1062620325" sldId="339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3029488141" sldId="340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356019431" sldId="341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1439326127" sldId="342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3205283554" sldId="343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1840008974" sldId="344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2109522386" sldId="345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1248773131" sldId="346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1977337809" sldId="347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1094709358" sldId="851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1029543606" sldId="852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1493063890" sldId="853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4074512536" sldId="855"/>
        </pc:sldMkLst>
      </pc:sldChg>
    </pc:docChg>
  </pc:docChgLst>
  <pc:docChgLst>
    <pc:chgData name="Teodora Chetan" userId="0b7c1b75-fee0-4009-a042-a713c6188efa" providerId="ADAL" clId="{EB92D08E-17A2-2445-AE72-2E0E76DB3EAF}"/>
    <pc:docChg chg="addSld delSld modSld modSection">
      <pc:chgData name="Teodora Chetan" userId="0b7c1b75-fee0-4009-a042-a713c6188efa" providerId="ADAL" clId="{EB92D08E-17A2-2445-AE72-2E0E76DB3EAF}" dt="2020-05-25T12:37:53" v="20" actId="2696"/>
      <pc:docMkLst>
        <pc:docMk/>
      </pc:docMkLst>
      <pc:sldChg chg="addSp delSp modSp">
        <pc:chgData name="Teodora Chetan" userId="0b7c1b75-fee0-4009-a042-a713c6188efa" providerId="ADAL" clId="{EB92D08E-17A2-2445-AE72-2E0E76DB3EAF}" dt="2020-05-25T12:37:01.909" v="1"/>
        <pc:sldMkLst>
          <pc:docMk/>
          <pc:sldMk cId="0" sldId="256"/>
        </pc:sldMkLst>
        <pc:spChg chg="add del mod">
          <ac:chgData name="Teodora Chetan" userId="0b7c1b75-fee0-4009-a042-a713c6188efa" providerId="ADAL" clId="{EB92D08E-17A2-2445-AE72-2E0E76DB3EAF}" dt="2020-05-25T12:37:01.909" v="1"/>
          <ac:spMkLst>
            <pc:docMk/>
            <pc:sldMk cId="0" sldId="256"/>
            <ac:spMk id="2" creationId="{F0DB3E85-0C67-2940-BDC0-06B7E3040464}"/>
          </ac:spMkLst>
        </pc:spChg>
      </pc:sldChg>
      <pc:sldChg chg="del">
        <pc:chgData name="Teodora Chetan" userId="0b7c1b75-fee0-4009-a042-a713c6188efa" providerId="ADAL" clId="{EB92D08E-17A2-2445-AE72-2E0E76DB3EAF}" dt="2020-05-25T12:37:53" v="20" actId="2696"/>
        <pc:sldMkLst>
          <pc:docMk/>
          <pc:sldMk cId="3356218196" sldId="269"/>
        </pc:sldMkLst>
      </pc:sldChg>
      <pc:sldChg chg="add">
        <pc:chgData name="Teodora Chetan" userId="0b7c1b75-fee0-4009-a042-a713c6188efa" providerId="ADAL" clId="{EB92D08E-17A2-2445-AE72-2E0E76DB3EAF}" dt="2020-05-25T12:37:08.654" v="2"/>
        <pc:sldMkLst>
          <pc:docMk/>
          <pc:sldMk cId="2781772258" sldId="856"/>
        </pc:sldMkLst>
      </pc:sldChg>
      <pc:sldChg chg="addSp modSp add">
        <pc:chgData name="Teodora Chetan" userId="0b7c1b75-fee0-4009-a042-a713c6188efa" providerId="ADAL" clId="{EB92D08E-17A2-2445-AE72-2E0E76DB3EAF}" dt="2020-05-25T12:37:47.546" v="19" actId="1036"/>
        <pc:sldMkLst>
          <pc:docMk/>
          <pc:sldMk cId="2955819700" sldId="857"/>
        </pc:sldMkLst>
        <pc:spChg chg="add mod">
          <ac:chgData name="Teodora Chetan" userId="0b7c1b75-fee0-4009-a042-a713c6188efa" providerId="ADAL" clId="{EB92D08E-17A2-2445-AE72-2E0E76DB3EAF}" dt="2020-05-25T12:37:47.546" v="19" actId="1036"/>
          <ac:spMkLst>
            <pc:docMk/>
            <pc:sldMk cId="2955819700" sldId="857"/>
            <ac:spMk id="98" creationId="{70865DFB-9242-054C-B9E7-55EBB7CAB298}"/>
          </ac:spMkLst>
        </pc:spChg>
        <pc:spChg chg="add mod">
          <ac:chgData name="Teodora Chetan" userId="0b7c1b75-fee0-4009-a042-a713c6188efa" providerId="ADAL" clId="{EB92D08E-17A2-2445-AE72-2E0E76DB3EAF}" dt="2020-05-25T12:37:47.546" v="19" actId="1036"/>
          <ac:spMkLst>
            <pc:docMk/>
            <pc:sldMk cId="2955819700" sldId="857"/>
            <ac:spMk id="99" creationId="{42A73AF7-CC7E-934B-BB6E-C6DC1A25FC51}"/>
          </ac:spMkLst>
        </pc:spChg>
        <pc:spChg chg="add mod">
          <ac:chgData name="Teodora Chetan" userId="0b7c1b75-fee0-4009-a042-a713c6188efa" providerId="ADAL" clId="{EB92D08E-17A2-2445-AE72-2E0E76DB3EAF}" dt="2020-05-25T12:37:47.546" v="19" actId="1036"/>
          <ac:spMkLst>
            <pc:docMk/>
            <pc:sldMk cId="2955819700" sldId="857"/>
            <ac:spMk id="104" creationId="{225ED205-B668-CB43-B7CE-E4B13995516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codecamp.org/news/object-oriented-programming-concepts-21bb035f7260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csharp/programming-guide/classes-and-structs/polymorphism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tnettutorials.net/lesson/polymorphism-csharp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tutorials.net/lesson/function-overloading-csharp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microsoft.com/en-us/dotnet/csharp/language-reference/operators/operator-overloading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csharp/language-reference/keywords/new-modifier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csharp/programming-guide/classes-and-structs/inheritance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cs.microsoft.com/en-us/dotnet/csharp/how-to/safely-cast-using-pattern-matching-is-and-as-operators" TargetMode="External"/><Relationship Id="rId4" Type="http://schemas.openxmlformats.org/officeDocument/2006/relationships/hyperlink" Target="http://net-informations.com/faq/oops/inheritance.htm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csharp/programming-guide/classes-and-structs/inheritance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cs.microsoft.com/en-us/dotnet/csharp/how-to/safely-cast-using-pattern-matching-is-and-as-operators" TargetMode="External"/><Relationship Id="rId4" Type="http://schemas.openxmlformats.org/officeDocument/2006/relationships/hyperlink" Target="http://net-informations.com/faq/oops/inheritance.htm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-sharpcorner.com/blogs/isa-versus-hasa1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endava.com/Ionela.Hurjui/pooconcepts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5" name="Shape 1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lang="en-US">
                <a:hlinkClick r:id="rId3"/>
              </a:rPr>
              <a:t>https://www.freecodecamp.org/news/object-oriented-programming-concepts-21bb035f7260/</a:t>
            </a:r>
            <a:r>
              <a:rPr lang="ro-RO"/>
              <a:t>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13964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6644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5565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80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6199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46117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lang="en-US">
                <a:hlinkClick r:id="rId3"/>
              </a:rPr>
              <a:t>https://docs.microsoft.com/en-us/dotnet/csharp/programming-guide/classes-and-structs/polymorphism</a:t>
            </a:r>
            <a:r>
              <a:rPr lang="en-US"/>
              <a:t> </a:t>
            </a:r>
          </a:p>
          <a:p>
            <a:pPr>
              <a:defRPr b="1"/>
            </a:pPr>
            <a:r>
              <a:rPr lang="en-US">
                <a:hlinkClick r:id="rId4"/>
              </a:rPr>
              <a:t>https://dotnettutorials.net/lesson/polymorphism-csharp/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2822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lang="en-US"/>
              <a:t>Method overloading:</a:t>
            </a:r>
          </a:p>
          <a:p>
            <a:pPr>
              <a:defRPr b="1"/>
            </a:pPr>
            <a:r>
              <a:rPr lang="en-US">
                <a:hlinkClick r:id="rId3"/>
              </a:rPr>
              <a:t>https://dotnettutorials.net/lesson/function-overloading-csharp/</a:t>
            </a:r>
            <a:endParaRPr lang="it-IT"/>
          </a:p>
          <a:p>
            <a:pPr>
              <a:defRPr b="1"/>
            </a:pPr>
            <a:endParaRPr lang="it-IT"/>
          </a:p>
          <a:p>
            <a:pPr>
              <a:defRPr b="1"/>
            </a:pPr>
            <a:r>
              <a:rPr lang="it-IT"/>
              <a:t>Operator overloading:</a:t>
            </a:r>
          </a:p>
          <a:p>
            <a:pPr>
              <a:defRPr b="1"/>
            </a:pPr>
            <a:r>
              <a:rPr lang="it-IT">
                <a:hlinkClick r:id="rId4"/>
              </a:rPr>
              <a:t>https://docs.microsoft.com/en-us/dotnet/csharp/language-reference/operators/operator-overloading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97458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lang="en-US">
                <a:hlinkClick r:id="rId3"/>
              </a:rPr>
              <a:t>https://docs.microsoft.com/en-us/dotnet/csharp/language-reference/keywords/new-modifier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37219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91425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0027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lang="en-US"/>
              <a:t>Inheritance docs:</a:t>
            </a:r>
          </a:p>
          <a:p>
            <a:pPr>
              <a:defRPr b="1"/>
            </a:pPr>
            <a:r>
              <a:rPr lang="en-US">
                <a:hlinkClick r:id="rId3"/>
              </a:rPr>
              <a:t>https://docs.microsoft.com/en-us/dotnet/csharp/programming-guide/classes-and-structs/inheritance</a:t>
            </a:r>
            <a:endParaRPr lang="ro-RO"/>
          </a:p>
          <a:p>
            <a:pPr>
              <a:defRPr b="1"/>
            </a:pPr>
            <a:r>
              <a:rPr lang="en-US">
                <a:hlinkClick r:id="rId4"/>
              </a:rPr>
              <a:t>http://net-informations.com/faq/oops/inheritance.htm</a:t>
            </a:r>
            <a:endParaRPr lang="en-US" b="0"/>
          </a:p>
          <a:p>
            <a:pPr>
              <a:defRPr b="1"/>
            </a:pPr>
            <a:r>
              <a:rPr lang="en-US"/>
              <a:t>Safely cast:</a:t>
            </a:r>
          </a:p>
          <a:p>
            <a:pPr>
              <a:defRPr b="1"/>
            </a:pPr>
            <a:r>
              <a:rPr lang="en-US">
                <a:hlinkClick r:id="rId5"/>
              </a:rPr>
              <a:t>https://docs.microsoft.com/en-us/dotnet/csharp/how-to/safely-cast-using-pattern-matching-is-and-as-operators</a:t>
            </a:r>
            <a:endParaRPr lang="en-US"/>
          </a:p>
          <a:p>
            <a:pPr>
              <a:defRPr b="1"/>
            </a:pPr>
            <a:endParaRPr lang="en-US"/>
          </a:p>
          <a:p>
            <a:pPr>
              <a:defRPr b="1"/>
            </a:pPr>
            <a:r>
              <a:rPr lang="en-US"/>
              <a:t>Object initialization:</a:t>
            </a:r>
          </a:p>
          <a:p>
            <a:pPr>
              <a:defRPr b="1"/>
            </a:pPr>
            <a:r>
              <a:rPr lang="en-US"/>
              <a:t>http://www.csharp411.com/c-object-initialization/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6589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lang="en-US"/>
              <a:t>Inheritance docs:</a:t>
            </a:r>
          </a:p>
          <a:p>
            <a:pPr>
              <a:defRPr b="1"/>
            </a:pPr>
            <a:r>
              <a:rPr lang="en-US">
                <a:hlinkClick r:id="rId3"/>
              </a:rPr>
              <a:t>https://docs.microsoft.com/en-us/dotnet/csharp/programming-guide/classes-and-structs/inheritance</a:t>
            </a:r>
            <a:endParaRPr lang="ro-RO"/>
          </a:p>
          <a:p>
            <a:pPr>
              <a:defRPr b="1"/>
            </a:pPr>
            <a:r>
              <a:rPr lang="en-US">
                <a:hlinkClick r:id="rId4"/>
              </a:rPr>
              <a:t>http://net-informations.com/faq/oops/inheritance.htm</a:t>
            </a:r>
            <a:endParaRPr lang="en-US" b="0"/>
          </a:p>
          <a:p>
            <a:pPr>
              <a:defRPr b="1"/>
            </a:pPr>
            <a:r>
              <a:rPr lang="en-US"/>
              <a:t>Safely cast:</a:t>
            </a:r>
          </a:p>
          <a:p>
            <a:pPr>
              <a:defRPr b="1"/>
            </a:pPr>
            <a:r>
              <a:rPr lang="en-US">
                <a:hlinkClick r:id="rId5"/>
              </a:rPr>
              <a:t>https://docs.microsoft.com/en-us/dotnet/csharp/how-to/safely-cast-using-pattern-matching-is-and-as-operators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43059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lang="en-US">
                <a:hlinkClick r:id="rId3"/>
              </a:rPr>
              <a:t>https://www.c-sharpcorner.com/blogs/isa-versus-hasa1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80807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lang="en-US">
                <a:hlinkClick r:id="rId3"/>
              </a:rPr>
              <a:t>https://gitlab.endava.com/Ionela.Hurjui/pooconcepts</a:t>
            </a:r>
            <a:r>
              <a:rPr lang="en-US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05736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3857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8154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8984" y="13081000"/>
            <a:ext cx="453332" cy="469900"/>
          </a:xfrm>
          <a:prstGeom prst="rect">
            <a:avLst/>
          </a:prstGeom>
        </p:spPr>
        <p:txBody>
          <a:bodyPr/>
          <a:lstStyle>
            <a:lvl1pPr algn="ctr">
              <a:defRPr sz="2400" b="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5B6A64-0381-AB42-A5D0-0BAF47E6E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1" name="Client Name  Presentation Title  -  1. Chapter Name"/>
          <p:cNvSpPr txBox="1">
            <a:spLocks noGrp="1"/>
          </p:cNvSpPr>
          <p:nvPr>
            <p:ph type="body" sz="quarter" idx="13"/>
          </p:nvPr>
        </p:nvSpPr>
        <p:spPr>
          <a:xfrm>
            <a:off x="1703286" y="213207"/>
            <a:ext cx="4894924" cy="384179"/>
          </a:xfrm>
          <a:prstGeom prst="rect">
            <a:avLst/>
          </a:prstGeom>
        </p:spPr>
        <p:txBody>
          <a:bodyPr wrap="none" lIns="71437" tIns="71437" rIns="71437" bIns="71437">
            <a:spAutoFit/>
          </a:bodyPr>
          <a:lstStyle/>
          <a:p>
            <a:pPr marL="0" indent="0">
              <a:buSzTx/>
              <a:buNone/>
              <a:defRPr sz="1600"/>
            </a:pPr>
            <a:r>
              <a:rPr b="1">
                <a:solidFill>
                  <a:srgbClr val="929292"/>
                </a:solidFill>
                <a:latin typeface="+mn-lt"/>
                <a:ea typeface="+mn-ea"/>
                <a:cs typeface="+mn-cs"/>
                <a:sym typeface="Helvetica"/>
              </a:rPr>
              <a:t>Client Name  </a:t>
            </a:r>
            <a:r>
              <a:rPr>
                <a:solidFill>
                  <a:srgbClr val="929292"/>
                </a:solidFill>
              </a:rPr>
              <a:t>Presentation Title  - </a:t>
            </a:r>
            <a:r>
              <a:t> </a:t>
            </a:r>
            <a:r>
              <a:rPr b="1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1. Chapter Name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and Footer -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0" name="Client Name  Presentation Title  -  1. Chapter Name"/>
          <p:cNvSpPr txBox="1">
            <a:spLocks noGrp="1"/>
          </p:cNvSpPr>
          <p:nvPr>
            <p:ph type="body" sz="quarter" idx="13"/>
          </p:nvPr>
        </p:nvSpPr>
        <p:spPr>
          <a:xfrm>
            <a:off x="1703286" y="213207"/>
            <a:ext cx="4894924" cy="384179"/>
          </a:xfrm>
          <a:prstGeom prst="rect">
            <a:avLst/>
          </a:prstGeom>
        </p:spPr>
        <p:txBody>
          <a:bodyPr wrap="none" lIns="71437" tIns="71437" rIns="71437" bIns="71437">
            <a:spAutoFit/>
          </a:bodyPr>
          <a:lstStyle/>
          <a:p>
            <a:pPr marL="0" indent="0">
              <a:buSzTx/>
              <a:buNone/>
              <a:defRPr sz="1600"/>
            </a:pPr>
            <a:r>
              <a: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rPr>
              <a:t>Client Name  </a:t>
            </a:r>
            <a:r>
              <a:rPr>
                <a:solidFill>
                  <a:srgbClr val="FFFFFF"/>
                </a:solidFill>
              </a:rPr>
              <a:t>Presentation Title  -  </a:t>
            </a:r>
            <a:r>
              <a:rPr b="1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1. Chapter Name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ooter -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9" name="Client name  //  presentation name  //  © Copyright 2020 Endava  //  Confidential and Proprietary  //  Version 1.0"/>
          <p:cNvSpPr txBox="1"/>
          <p:nvPr/>
        </p:nvSpPr>
        <p:spPr>
          <a:xfrm>
            <a:off x="674088" y="13300557"/>
            <a:ext cx="21322861" cy="320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defTabSz="821531">
              <a:defRPr sz="1200" b="0" spc="119">
                <a:solidFill>
                  <a:srgbClr val="92929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b="1">
                <a:latin typeface="+mn-lt"/>
                <a:ea typeface="+mn-ea"/>
                <a:cs typeface="+mn-cs"/>
                <a:sym typeface="Helvetica"/>
              </a:rPr>
              <a:t>Client name  </a:t>
            </a:r>
            <a:r>
              <a:rPr b="0" i="0">
                <a:latin typeface="Arial" panose="020B0604020202020204" pitchFamily="34" charset="0"/>
                <a:cs typeface="Arial" panose="020B0604020202020204" pitchFamily="34" charset="0"/>
              </a:rPr>
              <a:t>//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b="0" i="0">
                <a:latin typeface="Arial" panose="020B0604020202020204" pitchFamily="34" charset="0"/>
                <a:cs typeface="Arial" panose="020B0604020202020204" pitchFamily="34" charset="0"/>
              </a:rPr>
              <a:t>presentation name  //  © Copyright 2020 </a:t>
            </a:r>
            <a:r>
              <a:rPr b="0" i="0" err="1">
                <a:latin typeface="Arial" panose="020B0604020202020204" pitchFamily="34" charset="0"/>
                <a:cs typeface="Arial" panose="020B0604020202020204" pitchFamily="34" charset="0"/>
              </a:rPr>
              <a:t>Endava</a:t>
            </a:r>
            <a:r>
              <a:rPr b="0" i="0">
                <a:latin typeface="Arial" panose="020B0604020202020204" pitchFamily="34" charset="0"/>
                <a:cs typeface="Arial" panose="020B0604020202020204" pitchFamily="34" charset="0"/>
              </a:rPr>
              <a:t>  //  Confidential and Proprietary  //  Version 1.0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5AB5CD-6A95-E04E-9BCC-26E9D9D1DD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607" y="13292245"/>
            <a:ext cx="430558" cy="320676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Header and Minimal Footer -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"/>
          <p:cNvSpPr/>
          <p:nvPr/>
        </p:nvSpPr>
        <p:spPr>
          <a:xfrm>
            <a:off x="1778000" y="-3175"/>
            <a:ext cx="413668" cy="48543"/>
          </a:xfrm>
          <a:prstGeom prst="rect">
            <a:avLst/>
          </a:prstGeom>
          <a:solidFill>
            <a:srgbClr val="DE411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defRPr sz="3200" cap="none" spc="0"/>
            </a:pPr>
            <a:endParaRPr/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9" name="Client Name  Presentation Title  -  1. Chapter Name"/>
          <p:cNvSpPr txBox="1"/>
          <p:nvPr/>
        </p:nvSpPr>
        <p:spPr>
          <a:xfrm>
            <a:off x="1703286" y="210051"/>
            <a:ext cx="4959690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lnSpc>
                <a:spcPct val="100000"/>
              </a:lnSpc>
              <a:spcBef>
                <a:spcPts val="3000"/>
              </a:spcBef>
              <a:defRPr sz="16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rPr>
              <a:t>Client Name  </a:t>
            </a:r>
            <a:r>
              <a:rPr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Title  -  </a:t>
            </a:r>
            <a:r>
              <a:rPr b="1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1. Chapter 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1A24C2-0663-FA45-9B66-5259AB40BF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607" y="13292245"/>
            <a:ext cx="430558" cy="320676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Minimal Footer -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28CF83-0BCF-FB4F-A59E-E902A63447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607" y="13292245"/>
            <a:ext cx="430558" cy="320676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99652-873B-6043-8DB0-461CF8A81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F97BD-94D3-3944-ADD5-D3B1C3A23E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69732142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1778000" y="-3175"/>
            <a:ext cx="413668" cy="48543"/>
          </a:xfrm>
          <a:prstGeom prst="rect">
            <a:avLst/>
          </a:prstGeom>
          <a:solidFill>
            <a:srgbClr val="DE411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defRPr sz="3200" cap="none" spc="0"/>
            </a:pPr>
            <a:endParaRPr/>
          </a:p>
        </p:txBody>
      </p:sp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932923" y="13289446"/>
            <a:ext cx="340321" cy="342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 defTabSz="825500">
              <a:lnSpc>
                <a:spcPct val="100000"/>
              </a:lnSpc>
              <a:defRPr sz="1600" cap="none" spc="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Client name  //  presentation name  //  © Copyright 2020 Endava  //  Confidential and Proprietary  //  Version 1.0"/>
          <p:cNvSpPr txBox="1"/>
          <p:nvPr/>
        </p:nvSpPr>
        <p:spPr>
          <a:xfrm>
            <a:off x="674088" y="13300557"/>
            <a:ext cx="21322861" cy="320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defTabSz="821531">
              <a:defRPr sz="1200" b="0" spc="119">
                <a:solidFill>
                  <a:srgbClr val="92929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b="1">
                <a:latin typeface="+mn-lt"/>
                <a:ea typeface="+mn-ea"/>
                <a:cs typeface="+mn-cs"/>
                <a:sym typeface="Helvetica"/>
              </a:rPr>
              <a:t>Client name  </a:t>
            </a:r>
            <a:r>
              <a:rPr b="0" i="0">
                <a:latin typeface="Arial" panose="020B0604020202020204" pitchFamily="34" charset="0"/>
                <a:cs typeface="Arial" panose="020B0604020202020204" pitchFamily="34" charset="0"/>
              </a:rPr>
              <a:t>//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b="0" i="0">
                <a:latin typeface="Arial" panose="020B0604020202020204" pitchFamily="34" charset="0"/>
                <a:cs typeface="Arial" panose="020B0604020202020204" pitchFamily="34" charset="0"/>
              </a:rPr>
              <a:t>presentation name  //  © Copyright 2020 </a:t>
            </a:r>
            <a:r>
              <a:rPr b="0" i="0" err="1">
                <a:latin typeface="Arial" panose="020B0604020202020204" pitchFamily="34" charset="0"/>
                <a:cs typeface="Arial" panose="020B0604020202020204" pitchFamily="34" charset="0"/>
              </a:rPr>
              <a:t>Endava</a:t>
            </a:r>
            <a:r>
              <a:rPr b="0" i="0">
                <a:latin typeface="Arial" panose="020B0604020202020204" pitchFamily="34" charset="0"/>
                <a:cs typeface="Arial" panose="020B0604020202020204" pitchFamily="34" charset="0"/>
              </a:rPr>
              <a:t>  //  Confidential and Proprietary  //  Version 1.0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lang="en-GB"/>
              <a:t>Body level one</a:t>
            </a:r>
          </a:p>
          <a:p>
            <a:pPr lvl="1"/>
            <a:r>
              <a:rPr lang="en-GB"/>
              <a:t>Body level two</a:t>
            </a:r>
          </a:p>
          <a:p>
            <a:pPr lvl="2"/>
            <a:r>
              <a:rPr lang="en-GB"/>
              <a:t>Body level three</a:t>
            </a:r>
          </a:p>
          <a:p>
            <a:pPr lvl="3"/>
            <a:r>
              <a:rPr lang="en-GB"/>
              <a:t>Body level four</a:t>
            </a:r>
          </a:p>
          <a:p>
            <a:pPr lvl="4"/>
            <a:r>
              <a:rPr lang="en-GB"/>
              <a:t>Body level five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AD3690-743F-304B-BC3C-3FB1778AF882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7607" y="13292245"/>
            <a:ext cx="430558" cy="320676"/>
          </a:xfrm>
          <a:prstGeom prst="rect">
            <a:avLst/>
          </a:prstGeom>
        </p:spPr>
      </p:pic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9A51FF35-04BE-EC4C-98ED-E33A427F3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O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5" r:id="rId5"/>
    <p:sldLayoutId id="2147483657" r:id="rId6"/>
    <p:sldLayoutId id="2147483660" r:id="rId7"/>
  </p:sldLayoutIdLst>
  <p:transition spd="med"/>
  <p:txStyles>
    <p:titleStyle>
      <a:lvl1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chemeClr val="bg2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264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1pPr>
      <a:lvl2pPr marL="899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2pPr>
      <a:lvl3pPr marL="1534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3pPr>
      <a:lvl4pPr marL="2169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4pPr>
      <a:lvl5pPr marL="2804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5pPr>
      <a:lvl6pPr marL="3439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4074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4709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5344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dava.com/en/blog/Business/2019/Get-Emotional-How-Feelings-Dominate-Decision-Maki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dava.com/en/blog/Business/2019/Get-Emotional-How-Feelings-Dominate-Decision-Makin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dava.com/en/blog/Business/2019/Get-Emotional-How-Feelings-Dominate-Decision-Makin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dava.com/en/blog/Business/2019/Get-Emotional-How-Feelings-Dominate-Decision-Makin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dava.com/en/blog/Business/2019/Get-Emotional-How-Feelings-Dominate-Decision-Making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microsoft.com/en-us/dotnet/csharp/language-reference/operators/operator-overloading" TargetMode="External"/><Relationship Id="rId4" Type="http://schemas.openxmlformats.org/officeDocument/2006/relationships/hyperlink" Target="https://dotnettutorials.net/lesson/function-overloading-csharp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dava.com/en/blog/Business/2019/Get-Emotional-How-Feelings-Dominate-Decision-Making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dava.com/en/blog/Business/2019/Get-Emotional-How-Feelings-Dominate-Decision-Makin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dava.com/en/blog/Business/2019/Get-Emotional-How-Feelings-Dominate-Decision-Maki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dava.com/en/blog/Business/2019/Get-Emotional-How-Feelings-Dominate-Decision-Maki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dava.com/en/blog/Business/2019/Get-Emotional-How-Feelings-Dominate-Decision-Maki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FE99E664-9A37-4F97-8AE5-6835BCC2B0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42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Endava Presentation…"/>
          <p:cNvSpPr txBox="1"/>
          <p:nvPr/>
        </p:nvSpPr>
        <p:spPr>
          <a:xfrm>
            <a:off x="2991170" y="8321138"/>
            <a:ext cx="15296830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>
              <a:lnSpc>
                <a:spcPct val="80000"/>
              </a:lnSpc>
              <a:defRPr sz="7000" cap="none" spc="-209"/>
            </a:pPr>
            <a:r>
              <a:rPr lang="en-US"/>
              <a:t>Internship 2020 .NET: POO Concepts</a:t>
            </a:r>
            <a:endParaRPr/>
          </a:p>
        </p:txBody>
      </p:sp>
      <p:pic>
        <p:nvPicPr>
          <p:cNvPr id="9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824" y="6159545"/>
            <a:ext cx="2716610" cy="914310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Rectangle"/>
          <p:cNvSpPr/>
          <p:nvPr/>
        </p:nvSpPr>
        <p:spPr>
          <a:xfrm>
            <a:off x="3111851" y="7849728"/>
            <a:ext cx="413669" cy="485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defRPr sz="3200" cap="none" spc="0"/>
            </a:pPr>
            <a:endParaRPr/>
          </a:p>
        </p:txBody>
      </p:sp>
      <p:sp>
        <p:nvSpPr>
          <p:cNvPr id="2" name="Because presentation matters">
            <a:extLst>
              <a:ext uri="{FF2B5EF4-FFF2-40B4-BE49-F238E27FC236}">
                <a16:creationId xmlns:a16="http://schemas.microsoft.com/office/drawing/2014/main" id="{FAE34456-D0EF-4FF6-9BE0-0705B195BCA0}"/>
              </a:ext>
            </a:extLst>
          </p:cNvPr>
          <p:cNvSpPr txBox="1"/>
          <p:nvPr/>
        </p:nvSpPr>
        <p:spPr>
          <a:xfrm>
            <a:off x="2991169" y="9517870"/>
            <a:ext cx="14244132" cy="85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r>
              <a:rPr lang="en-US"/>
              <a:t>Presenters:</a:t>
            </a:r>
          </a:p>
          <a:p>
            <a:r>
              <a:rPr lang="en-US"/>
              <a:t>					Andra Cretu</a:t>
            </a:r>
          </a:p>
          <a:p>
            <a:r>
              <a:rPr lang="en-US"/>
              <a:t>					Ionela Hurjui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117" name="Client Name  Presentation Title  -  1. Chapter Name"/>
          <p:cNvSpPr txBox="1">
            <a:spLocks noGrp="1"/>
          </p:cNvSpPr>
          <p:nvPr>
            <p:ph type="body" sz="quarter" idx="13"/>
          </p:nvPr>
        </p:nvSpPr>
        <p:spPr>
          <a:xfrm>
            <a:off x="1703286" y="210051"/>
            <a:ext cx="5621731" cy="39049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  <a:r>
              <a:rPr lang="en-US">
                <a:solidFill>
                  <a:srgbClr val="929292"/>
                </a:solidFill>
              </a:rPr>
              <a:t>Internship 2020 .NET: POO Concepts - </a:t>
            </a:r>
            <a:r>
              <a:rPr lang="en-US" b="1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2. Abstract classes</a:t>
            </a:r>
          </a:p>
        </p:txBody>
      </p:sp>
      <p:sp>
        <p:nvSpPr>
          <p:cNvPr id="123" name="People are emotional beings and react as such, even in a business capacity, and even though they think they can exclude their feelings when making critical decisions.…"/>
          <p:cNvSpPr txBox="1"/>
          <p:nvPr/>
        </p:nvSpPr>
        <p:spPr>
          <a:xfrm>
            <a:off x="1699548" y="7338453"/>
            <a:ext cx="6585250" cy="452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spAutoFit/>
          </a:bodyPr>
          <a:lstStyle/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b="0" u="sng">
              <a:latin typeface="Arial" panose="020B0604020202020204" pitchFamily="34" charset="0"/>
              <a:cs typeface="Arial" panose="020B0604020202020204" pitchFamily="34" charset="0"/>
              <a:hlinkClick r:id="rId3"/>
            </a:endParaRPr>
          </a:p>
        </p:txBody>
      </p:sp>
      <p:sp>
        <p:nvSpPr>
          <p:cNvPr id="124" name="Presentation Matters"/>
          <p:cNvSpPr txBox="1"/>
          <p:nvPr/>
        </p:nvSpPr>
        <p:spPr>
          <a:xfrm>
            <a:off x="1709900" y="1939710"/>
            <a:ext cx="5012387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/>
              <a:t>Abstraction</a:t>
            </a:r>
          </a:p>
          <a:p>
            <a:endParaRPr lang="en-US">
              <a:cs typeface="Arial"/>
            </a:endParaRPr>
          </a:p>
        </p:txBody>
      </p:sp>
      <p:sp>
        <p:nvSpPr>
          <p:cNvPr id="125" name="If you disagree, please…"/>
          <p:cNvSpPr txBox="1"/>
          <p:nvPr/>
        </p:nvSpPr>
        <p:spPr>
          <a:xfrm>
            <a:off x="1709901" y="6018126"/>
            <a:ext cx="4061754" cy="393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spAutoFit/>
          </a:bodyPr>
          <a:lstStyle/>
          <a:p>
            <a:pPr>
              <a:defRPr spc="198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6" name="Line"/>
          <p:cNvSpPr/>
          <p:nvPr/>
        </p:nvSpPr>
        <p:spPr>
          <a:xfrm flipH="1" flipV="1">
            <a:off x="11771185" y="2020179"/>
            <a:ext cx="72440" cy="9675641"/>
          </a:xfrm>
          <a:prstGeom prst="line">
            <a:avLst/>
          </a:prstGeom>
          <a:ln w="254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defRPr sz="3200" cap="none" spc="0"/>
            </a:pPr>
            <a:endParaRPr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F4ED8D-B17B-CB44-B6D9-258E3DDCE5AE}"/>
              </a:ext>
            </a:extLst>
          </p:cNvPr>
          <p:cNvSpPr txBox="1"/>
          <p:nvPr/>
        </p:nvSpPr>
        <p:spPr>
          <a:xfrm>
            <a:off x="7858539" y="119270"/>
            <a:ext cx="249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/>
              <a:t>dsgdfghgjf</a:t>
            </a:r>
          </a:p>
        </p:txBody>
      </p:sp>
      <p:sp>
        <p:nvSpPr>
          <p:cNvPr id="13" name="People are emotional beings and react as such, even in a business capacity, and even though they think they can exclude their feelings when making critical decisions.…">
            <a:extLst>
              <a:ext uri="{FF2B5EF4-FFF2-40B4-BE49-F238E27FC236}">
                <a16:creationId xmlns:a16="http://schemas.microsoft.com/office/drawing/2014/main" id="{560E3767-6F25-4CD8-92D3-1F6CEBCD8051}"/>
              </a:ext>
            </a:extLst>
          </p:cNvPr>
          <p:cNvSpPr txBox="1"/>
          <p:nvPr/>
        </p:nvSpPr>
        <p:spPr>
          <a:xfrm>
            <a:off x="1627110" y="3465636"/>
            <a:ext cx="9643864" cy="6130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b="0" cap="none">
                <a:sym typeface="Helvetica Light"/>
              </a:rPr>
              <a:t>Data </a:t>
            </a:r>
            <a:r>
              <a:rPr lang="en-US" sz="2400" cap="none">
                <a:sym typeface="Helvetica Light"/>
              </a:rPr>
              <a:t>abstraction</a:t>
            </a:r>
            <a:r>
              <a:rPr lang="en-US" sz="2400" b="0" cap="none">
                <a:sym typeface="Helvetica Light"/>
              </a:rPr>
              <a:t> is the process of hiding certain details and showing only essential information to the user. Abstraction can be achieved with either </a:t>
            </a:r>
            <a:r>
              <a:rPr lang="en-US" sz="2400" cap="none">
                <a:sym typeface="Helvetica Light"/>
              </a:rPr>
              <a:t>abstract classes</a:t>
            </a:r>
            <a:r>
              <a:rPr lang="en-US" sz="2400" b="0" cap="none">
                <a:sym typeface="Helvetica Light"/>
              </a:rPr>
              <a:t> or </a:t>
            </a:r>
            <a:r>
              <a:rPr lang="en-US" sz="2400" cap="none">
                <a:sym typeface="Helvetica Light"/>
              </a:rPr>
              <a:t>interfaces.</a:t>
            </a:r>
          </a:p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b="0" cap="none" spc="0">
                <a:solidFill>
                  <a:srgbClr val="5E5E5E"/>
                </a:solidFill>
                <a:latin typeface="Helvetica Light"/>
              </a:rPr>
              <a:t>An abstract class is a class that is incomplete, in that it describes a set of operations, but is missing the actual implementation of these operations. </a:t>
            </a:r>
          </a:p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b="0" cap="none" spc="0">
                <a:solidFill>
                  <a:srgbClr val="5E5E5E"/>
                </a:solidFill>
                <a:latin typeface="Helvetica Light"/>
              </a:rPr>
              <a:t>The abstract keyword is used for classes and methods:</a:t>
            </a:r>
          </a:p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cap="none" spc="0">
                <a:solidFill>
                  <a:schemeClr val="accent4"/>
                </a:solidFill>
                <a:latin typeface="Helvetica Light"/>
              </a:rPr>
              <a:t>Abstract class</a:t>
            </a:r>
            <a:r>
              <a:rPr lang="en-US" sz="2400" b="0" cap="none" spc="0">
                <a:solidFill>
                  <a:srgbClr val="5E5E5E"/>
                </a:solidFill>
                <a:latin typeface="Helvetica Light"/>
              </a:rPr>
              <a:t>: is a restricted class that cannot be used to create objects (to access it, it must be inherited from another class).</a:t>
            </a:r>
          </a:p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b="0" cap="none" spc="0">
                <a:solidFill>
                  <a:schemeClr val="accent4"/>
                </a:solidFill>
                <a:latin typeface="Helvetica Light"/>
              </a:rPr>
              <a:t>Abstract method</a:t>
            </a:r>
            <a:r>
              <a:rPr lang="en-US" sz="2400" b="0" cap="none" spc="0">
                <a:solidFill>
                  <a:srgbClr val="5E5E5E"/>
                </a:solidFill>
                <a:latin typeface="Helvetica Light"/>
              </a:rPr>
              <a:t>: can only be used in an abstract class, and it does not have a body. The body is provided by the derived class (inherited from).</a:t>
            </a:r>
          </a:p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ro-RO" sz="24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6" descr="The Television class example.">
            <a:extLst>
              <a:ext uri="{FF2B5EF4-FFF2-40B4-BE49-F238E27FC236}">
                <a16:creationId xmlns:a16="http://schemas.microsoft.com/office/drawing/2014/main" id="{F1B2803D-AA27-4A27-B932-1FA133055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4585506"/>
            <a:ext cx="11511138" cy="454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795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117" name="Client Name  Presentation Title  -  1. Chapter Name"/>
          <p:cNvSpPr txBox="1">
            <a:spLocks noGrp="1"/>
          </p:cNvSpPr>
          <p:nvPr>
            <p:ph type="body" sz="quarter" idx="13"/>
          </p:nvPr>
        </p:nvSpPr>
        <p:spPr>
          <a:xfrm>
            <a:off x="1703286" y="210051"/>
            <a:ext cx="5621731" cy="39049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  <a:r>
              <a:rPr lang="en-US">
                <a:solidFill>
                  <a:srgbClr val="929292"/>
                </a:solidFill>
              </a:rPr>
              <a:t>Internship 2020 .NET: POO Concepts - </a:t>
            </a:r>
            <a:r>
              <a:rPr lang="en-US" b="1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2. Abstract classes</a:t>
            </a:r>
          </a:p>
        </p:txBody>
      </p:sp>
      <p:sp>
        <p:nvSpPr>
          <p:cNvPr id="123" name="People are emotional beings and react as such, even in a business capacity, and even though they think they can exclude their feelings when making critical decisions.…"/>
          <p:cNvSpPr txBox="1"/>
          <p:nvPr/>
        </p:nvSpPr>
        <p:spPr>
          <a:xfrm>
            <a:off x="1699548" y="7338453"/>
            <a:ext cx="6585250" cy="452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spAutoFit/>
          </a:bodyPr>
          <a:lstStyle/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b="0" u="sng">
              <a:latin typeface="Arial" panose="020B0604020202020204" pitchFamily="34" charset="0"/>
              <a:cs typeface="Arial" panose="020B0604020202020204" pitchFamily="34" charset="0"/>
              <a:hlinkClick r:id="rId3"/>
            </a:endParaRPr>
          </a:p>
        </p:txBody>
      </p:sp>
      <p:sp>
        <p:nvSpPr>
          <p:cNvPr id="124" name="Presentation Matters"/>
          <p:cNvSpPr txBox="1"/>
          <p:nvPr/>
        </p:nvSpPr>
        <p:spPr>
          <a:xfrm>
            <a:off x="1709900" y="1939710"/>
            <a:ext cx="8276060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/>
              <a:t>A</a:t>
            </a:r>
            <a:r>
              <a:rPr lang="ro-RO"/>
              <a:t>bstract vs </a:t>
            </a:r>
            <a:r>
              <a:rPr lang="en-US"/>
              <a:t>V</a:t>
            </a:r>
            <a:r>
              <a:rPr lang="ro-RO"/>
              <a:t>irtual </a:t>
            </a:r>
            <a:r>
              <a:rPr lang="en-US"/>
              <a:t>M</a:t>
            </a:r>
            <a:r>
              <a:rPr lang="ro-RO"/>
              <a:t>ethods</a:t>
            </a:r>
          </a:p>
          <a:p>
            <a:endParaRPr lang="en-US">
              <a:cs typeface="Arial"/>
            </a:endParaRPr>
          </a:p>
        </p:txBody>
      </p:sp>
      <p:sp>
        <p:nvSpPr>
          <p:cNvPr id="125" name="If you disagree, please…"/>
          <p:cNvSpPr txBox="1"/>
          <p:nvPr/>
        </p:nvSpPr>
        <p:spPr>
          <a:xfrm>
            <a:off x="1709901" y="6018126"/>
            <a:ext cx="4061754" cy="393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spAutoFit/>
          </a:bodyPr>
          <a:lstStyle/>
          <a:p>
            <a:pPr>
              <a:defRPr spc="198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6" name="Line"/>
          <p:cNvSpPr/>
          <p:nvPr/>
        </p:nvSpPr>
        <p:spPr>
          <a:xfrm flipH="1" flipV="1">
            <a:off x="11771185" y="2020179"/>
            <a:ext cx="72440" cy="9675641"/>
          </a:xfrm>
          <a:prstGeom prst="line">
            <a:avLst/>
          </a:prstGeom>
          <a:ln w="254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defRPr sz="3200" cap="none" spc="0"/>
            </a:pPr>
            <a:endParaRPr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F4ED8D-B17B-CB44-B6D9-258E3DDCE5AE}"/>
              </a:ext>
            </a:extLst>
          </p:cNvPr>
          <p:cNvSpPr txBox="1"/>
          <p:nvPr/>
        </p:nvSpPr>
        <p:spPr>
          <a:xfrm>
            <a:off x="7858539" y="119270"/>
            <a:ext cx="249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/>
              <a:t>dsgdfghgjf</a:t>
            </a:r>
          </a:p>
        </p:txBody>
      </p:sp>
      <p:sp>
        <p:nvSpPr>
          <p:cNvPr id="13" name="People are emotional beings and react as such, even in a business capacity, and even though they think they can exclude their feelings when making critical decisions.…">
            <a:extLst>
              <a:ext uri="{FF2B5EF4-FFF2-40B4-BE49-F238E27FC236}">
                <a16:creationId xmlns:a16="http://schemas.microsoft.com/office/drawing/2014/main" id="{560E3767-6F25-4CD8-92D3-1F6CEBCD8051}"/>
              </a:ext>
            </a:extLst>
          </p:cNvPr>
          <p:cNvSpPr txBox="1"/>
          <p:nvPr/>
        </p:nvSpPr>
        <p:spPr>
          <a:xfrm>
            <a:off x="1627110" y="3465636"/>
            <a:ext cx="9643864" cy="6515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b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Abstract Method:</a:t>
            </a:r>
          </a:p>
          <a:p>
            <a:pPr marL="342900" indent="-342900" defTabSz="821531">
              <a:lnSpc>
                <a:spcPct val="100000"/>
              </a:lnSpc>
              <a:spcBef>
                <a:spcPts val="3000"/>
              </a:spcBef>
              <a:buFont typeface="Arial" panose="020B0604020202020204" pitchFamily="34" charset="0"/>
              <a:buChar char="•"/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b="0">
                <a:latin typeface="Arial" panose="020B0604020202020204" pitchFamily="34" charset="0"/>
                <a:cs typeface="Arial" panose="020B0604020202020204" pitchFamily="34" charset="0"/>
              </a:rPr>
              <a:t>If an abstract method is defined in a class, then the class should declare as an abstract class.</a:t>
            </a:r>
          </a:p>
          <a:p>
            <a:pPr marL="342900" indent="-342900" defTabSz="821531">
              <a:lnSpc>
                <a:spcPct val="100000"/>
              </a:lnSpc>
              <a:spcBef>
                <a:spcPts val="3000"/>
              </a:spcBef>
              <a:buFont typeface="Arial" panose="020B0604020202020204" pitchFamily="34" charset="0"/>
              <a:buChar char="•"/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b="0">
                <a:latin typeface="Arial" panose="020B0604020202020204" pitchFamily="34" charset="0"/>
                <a:cs typeface="Arial" panose="020B0604020202020204" pitchFamily="34" charset="0"/>
              </a:rPr>
              <a:t>An abstract method should contain only method definition, should not Contain the method body/implementation.</a:t>
            </a:r>
          </a:p>
          <a:p>
            <a:pPr marL="342900" indent="-342900" defTabSz="821531">
              <a:lnSpc>
                <a:spcPct val="100000"/>
              </a:lnSpc>
              <a:spcBef>
                <a:spcPts val="3000"/>
              </a:spcBef>
              <a:buFont typeface="Arial" panose="020B0604020202020204" pitchFamily="34" charset="0"/>
              <a:buChar char="•"/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b="0">
                <a:latin typeface="Arial" panose="020B0604020202020204" pitchFamily="34" charset="0"/>
                <a:cs typeface="Arial" panose="020B0604020202020204" pitchFamily="34" charset="0"/>
              </a:rPr>
              <a:t>An abstract method must be override in the derived class.</a:t>
            </a:r>
          </a:p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b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Method:</a:t>
            </a:r>
          </a:p>
          <a:p>
            <a:pPr marL="342900" indent="-342900" defTabSz="821531">
              <a:lnSpc>
                <a:spcPct val="100000"/>
              </a:lnSpc>
              <a:spcBef>
                <a:spcPts val="3000"/>
              </a:spcBef>
              <a:buFont typeface="Arial" panose="020B0604020202020204" pitchFamily="34" charset="0"/>
              <a:buChar char="•"/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b="0">
                <a:latin typeface="Arial" panose="020B0604020202020204" pitchFamily="34" charset="0"/>
                <a:cs typeface="Arial" panose="020B0604020202020204" pitchFamily="34" charset="0"/>
              </a:rPr>
              <a:t>Virtual methods can be override in the derived class but not mandatory.</a:t>
            </a:r>
          </a:p>
          <a:p>
            <a:pPr marL="342900" indent="-342900" defTabSz="821531">
              <a:lnSpc>
                <a:spcPct val="100000"/>
              </a:lnSpc>
              <a:spcBef>
                <a:spcPts val="3000"/>
              </a:spcBef>
              <a:buFont typeface="Arial" panose="020B0604020202020204" pitchFamily="34" charset="0"/>
              <a:buChar char="•"/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b="0">
                <a:latin typeface="Arial" panose="020B0604020202020204" pitchFamily="34" charset="0"/>
                <a:cs typeface="Arial" panose="020B0604020202020204" pitchFamily="34" charset="0"/>
              </a:rPr>
              <a:t>Virtual methods must have the method body/implementation along with the definition.</a:t>
            </a:r>
            <a:endParaRPr lang="ro-RO" sz="24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3A4B93-7113-4491-8969-48A8D8B6D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9286" y="3273408"/>
            <a:ext cx="10879620" cy="657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97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" descr="Image"/>
          <p:cNvPicPr>
            <a:picLocks noChangeAspect="1"/>
          </p:cNvPicPr>
          <p:nvPr/>
        </p:nvPicPr>
        <p:blipFill rotWithShape="1">
          <a:blip r:embed="rId3"/>
          <a:srcRect b="3542"/>
          <a:stretch/>
        </p:blipFill>
        <p:spPr>
          <a:xfrm>
            <a:off x="0" y="0"/>
            <a:ext cx="24384000" cy="13673622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1"/>
          <p:cNvSpPr/>
          <p:nvPr/>
        </p:nvSpPr>
        <p:spPr>
          <a:xfrm>
            <a:off x="3149600" y="6715165"/>
            <a:ext cx="1270000" cy="1270001"/>
          </a:xfrm>
          <a:prstGeom prst="rect">
            <a:avLst/>
          </a:prstGeom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 defTabSz="825500">
              <a:lnSpc>
                <a:spcPct val="100000"/>
              </a:lnSpc>
              <a:defRPr sz="3200" cap="none" spc="0">
                <a:solidFill>
                  <a:srgbClr val="DE411B"/>
                </a:solidFill>
              </a:defRPr>
            </a:lvl1pPr>
          </a:lstStyle>
          <a:p>
            <a:r>
              <a:rPr lang="en-US"/>
              <a:t>3</a:t>
            </a:r>
            <a:endParaRPr/>
          </a:p>
        </p:txBody>
      </p:sp>
      <p:sp>
        <p:nvSpPr>
          <p:cNvPr id="109" name="basic information about this template"/>
          <p:cNvSpPr txBox="1"/>
          <p:nvPr/>
        </p:nvSpPr>
        <p:spPr>
          <a:xfrm>
            <a:off x="3066033" y="8577565"/>
            <a:ext cx="14246805" cy="351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r>
              <a:rPr lang="en-US"/>
              <a:t>Internship 2020 .NET: POO Concepts</a:t>
            </a:r>
          </a:p>
        </p:txBody>
      </p:sp>
      <p:sp>
        <p:nvSpPr>
          <p:cNvPr id="110" name="General template…"/>
          <p:cNvSpPr txBox="1"/>
          <p:nvPr/>
        </p:nvSpPr>
        <p:spPr>
          <a:xfrm>
            <a:off x="3016570" y="9726175"/>
            <a:ext cx="14244132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defRPr sz="7000" cap="none" spc="-209"/>
            </a:pPr>
            <a:r>
              <a:rPr lang="en-US"/>
              <a:t>Interfaces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1965D8F5-C135-C243-816E-E832859A175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4004658" y="13289446"/>
            <a:ext cx="268586" cy="384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6412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117" name="Client Name  Presentation Title  -  1. Chapter Name"/>
          <p:cNvSpPr txBox="1">
            <a:spLocks noGrp="1"/>
          </p:cNvSpPr>
          <p:nvPr>
            <p:ph type="body" sz="quarter" idx="13"/>
          </p:nvPr>
        </p:nvSpPr>
        <p:spPr>
          <a:xfrm>
            <a:off x="1703286" y="210051"/>
            <a:ext cx="5132814" cy="39049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  <a:r>
              <a:rPr lang="en-US">
                <a:solidFill>
                  <a:srgbClr val="929292"/>
                </a:solidFill>
              </a:rPr>
              <a:t>Internship 2020 .NET: POO Concepts - </a:t>
            </a:r>
            <a:r>
              <a:rPr lang="en-US"/>
              <a:t> </a:t>
            </a:r>
            <a:r>
              <a:rPr lang="en-US" b="1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3. Interfaces</a:t>
            </a:r>
          </a:p>
        </p:txBody>
      </p:sp>
      <p:sp>
        <p:nvSpPr>
          <p:cNvPr id="123" name="People are emotional beings and react as such, even in a business capacity, and even though they think they can exclude their feelings when making critical decisions.…"/>
          <p:cNvSpPr txBox="1"/>
          <p:nvPr/>
        </p:nvSpPr>
        <p:spPr>
          <a:xfrm>
            <a:off x="1290449" y="3519496"/>
            <a:ext cx="7475864" cy="2375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b="0">
                <a:latin typeface="Arial" panose="020B0604020202020204" pitchFamily="34" charset="0"/>
                <a:cs typeface="Arial" panose="020B0604020202020204" pitchFamily="34" charset="0"/>
              </a:rPr>
              <a:t>Another way to achieve abstraction in C#, is with interfaces.</a:t>
            </a:r>
          </a:p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b="0">
                <a:latin typeface="Arial" panose="020B0604020202020204" pitchFamily="34" charset="0"/>
                <a:cs typeface="Arial" panose="020B0604020202020204" pitchFamily="34" charset="0"/>
              </a:rPr>
              <a:t>An interface is a completely "abstract class", which can only contain abstract methods and properties (with empty bodies)</a:t>
            </a:r>
            <a:endParaRPr sz="2400" b="0" u="sng">
              <a:latin typeface="Arial" panose="020B0604020202020204" pitchFamily="34" charset="0"/>
              <a:cs typeface="Arial" panose="020B0604020202020204" pitchFamily="34" charset="0"/>
              <a:hlinkClick r:id="rId3"/>
            </a:endParaRPr>
          </a:p>
        </p:txBody>
      </p:sp>
      <p:sp>
        <p:nvSpPr>
          <p:cNvPr id="124" name="Presentation Matters"/>
          <p:cNvSpPr txBox="1"/>
          <p:nvPr/>
        </p:nvSpPr>
        <p:spPr>
          <a:xfrm>
            <a:off x="1709901" y="1939710"/>
            <a:ext cx="3938904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/>
              <a:t>Interfaces</a:t>
            </a:r>
            <a:endParaRPr lang="en-US">
              <a:cs typeface="Arial"/>
            </a:endParaRPr>
          </a:p>
        </p:txBody>
      </p:sp>
      <p:sp>
        <p:nvSpPr>
          <p:cNvPr id="125" name="If you disagree, please…"/>
          <p:cNvSpPr txBox="1"/>
          <p:nvPr/>
        </p:nvSpPr>
        <p:spPr>
          <a:xfrm>
            <a:off x="1709901" y="6018126"/>
            <a:ext cx="4061754" cy="393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spAutoFit/>
          </a:bodyPr>
          <a:lstStyle/>
          <a:p>
            <a:pPr>
              <a:defRPr spc="198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6" name="Line"/>
          <p:cNvSpPr/>
          <p:nvPr/>
        </p:nvSpPr>
        <p:spPr>
          <a:xfrm flipH="1" flipV="1">
            <a:off x="9295993" y="1922174"/>
            <a:ext cx="72440" cy="9675641"/>
          </a:xfrm>
          <a:prstGeom prst="line">
            <a:avLst/>
          </a:prstGeom>
          <a:ln w="254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defRPr sz="3200" cap="none" spc="0"/>
            </a:pPr>
            <a:endParaRPr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F4ED8D-B17B-CB44-B6D9-258E3DDCE5AE}"/>
              </a:ext>
            </a:extLst>
          </p:cNvPr>
          <p:cNvSpPr txBox="1"/>
          <p:nvPr/>
        </p:nvSpPr>
        <p:spPr>
          <a:xfrm>
            <a:off x="7858539" y="119270"/>
            <a:ext cx="249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/>
              <a:t>dsgdfghgjf</a:t>
            </a:r>
          </a:p>
        </p:txBody>
      </p:sp>
      <p:pic>
        <p:nvPicPr>
          <p:cNvPr id="4101" name="Picture 5" descr="The Television interface example.">
            <a:extLst>
              <a:ext uri="{FF2B5EF4-FFF2-40B4-BE49-F238E27FC236}">
                <a16:creationId xmlns:a16="http://schemas.microsoft.com/office/drawing/2014/main" id="{DF930D63-2862-47B2-B3B8-6BE09318A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113" y="3886199"/>
            <a:ext cx="14534304" cy="476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117" name="Client Name  Presentation Title  -  1. Chapter Name"/>
          <p:cNvSpPr txBox="1">
            <a:spLocks noGrp="1"/>
          </p:cNvSpPr>
          <p:nvPr>
            <p:ph type="body" sz="quarter" idx="13"/>
          </p:nvPr>
        </p:nvSpPr>
        <p:spPr>
          <a:xfrm>
            <a:off x="1703286" y="210051"/>
            <a:ext cx="5132814" cy="39049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  <a:r>
              <a:rPr lang="en-US">
                <a:solidFill>
                  <a:srgbClr val="929292"/>
                </a:solidFill>
              </a:rPr>
              <a:t>Internship 2020 .NET: POO Concepts - </a:t>
            </a:r>
            <a:r>
              <a:rPr lang="en-US"/>
              <a:t> </a:t>
            </a:r>
            <a:r>
              <a:rPr lang="en-US" b="1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3. Interfaces</a:t>
            </a:r>
          </a:p>
        </p:txBody>
      </p:sp>
      <p:sp>
        <p:nvSpPr>
          <p:cNvPr id="124" name="Presentation Matters"/>
          <p:cNvSpPr txBox="1"/>
          <p:nvPr/>
        </p:nvSpPr>
        <p:spPr>
          <a:xfrm>
            <a:off x="1709901" y="1939710"/>
            <a:ext cx="3938904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/>
              <a:t>Interfaces</a:t>
            </a:r>
            <a:endParaRPr lang="en-US">
              <a:cs typeface="Arial"/>
            </a:endParaRPr>
          </a:p>
        </p:txBody>
      </p:sp>
      <p:sp>
        <p:nvSpPr>
          <p:cNvPr id="125" name="If you disagree, please…"/>
          <p:cNvSpPr txBox="1"/>
          <p:nvPr/>
        </p:nvSpPr>
        <p:spPr>
          <a:xfrm>
            <a:off x="1709901" y="6018126"/>
            <a:ext cx="4061754" cy="393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spAutoFit/>
          </a:bodyPr>
          <a:lstStyle/>
          <a:p>
            <a:pPr>
              <a:defRPr spc="198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F4ED8D-B17B-CB44-B6D9-258E3DDCE5AE}"/>
              </a:ext>
            </a:extLst>
          </p:cNvPr>
          <p:cNvSpPr txBox="1"/>
          <p:nvPr/>
        </p:nvSpPr>
        <p:spPr>
          <a:xfrm>
            <a:off x="7858539" y="119270"/>
            <a:ext cx="249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/>
              <a:t>dsgdfghgjf</a:t>
            </a:r>
          </a:p>
        </p:txBody>
      </p:sp>
      <p:sp>
        <p:nvSpPr>
          <p:cNvPr id="14" name="People are emotional beings and react as such, even in a business capacity, and even though they think they can exclude their feelings when making critical decisions.…">
            <a:extLst>
              <a:ext uri="{FF2B5EF4-FFF2-40B4-BE49-F238E27FC236}">
                <a16:creationId xmlns:a16="http://schemas.microsoft.com/office/drawing/2014/main" id="{1FF8EA07-8E7B-40D5-82AE-F83513B196DA}"/>
              </a:ext>
            </a:extLst>
          </p:cNvPr>
          <p:cNvSpPr txBox="1"/>
          <p:nvPr/>
        </p:nvSpPr>
        <p:spPr>
          <a:xfrm>
            <a:off x="1703286" y="3492781"/>
            <a:ext cx="21543235" cy="6915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b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Notes on Interfaces:</a:t>
            </a:r>
          </a:p>
          <a:p>
            <a:pPr marL="342900" indent="-342900" defTabSz="821531">
              <a:lnSpc>
                <a:spcPct val="100000"/>
              </a:lnSpc>
              <a:spcBef>
                <a:spcPts val="3000"/>
              </a:spcBef>
              <a:buFont typeface="Arial" panose="020B0604020202020204" pitchFamily="34" charset="0"/>
              <a:buChar char="•"/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b="0">
                <a:latin typeface="Arial" panose="020B0604020202020204" pitchFamily="34" charset="0"/>
                <a:cs typeface="Arial" panose="020B0604020202020204" pitchFamily="34" charset="0"/>
              </a:rPr>
              <a:t>Like abstract classes, interfaces cannot be used to create objects (in the example above, it is not possible to create an "</a:t>
            </a:r>
            <a:r>
              <a:rPr lang="en-US" sz="2400" b="0" err="1">
                <a:latin typeface="Arial" panose="020B0604020202020204" pitchFamily="34" charset="0"/>
                <a:cs typeface="Arial" panose="020B0604020202020204" pitchFamily="34" charset="0"/>
              </a:rPr>
              <a:t>IAnimal</a:t>
            </a:r>
            <a:r>
              <a:rPr lang="en-US" sz="2400" b="0">
                <a:latin typeface="Arial" panose="020B0604020202020204" pitchFamily="34" charset="0"/>
                <a:cs typeface="Arial" panose="020B0604020202020204" pitchFamily="34" charset="0"/>
              </a:rPr>
              <a:t>" object in the Program class)</a:t>
            </a:r>
          </a:p>
          <a:p>
            <a:pPr marL="342900" indent="-342900" defTabSz="821531">
              <a:lnSpc>
                <a:spcPct val="100000"/>
              </a:lnSpc>
              <a:spcBef>
                <a:spcPts val="3000"/>
              </a:spcBef>
              <a:buFont typeface="Arial" panose="020B0604020202020204" pitchFamily="34" charset="0"/>
              <a:buChar char="•"/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b="0">
                <a:latin typeface="Arial" panose="020B0604020202020204" pitchFamily="34" charset="0"/>
                <a:cs typeface="Arial" panose="020B0604020202020204" pitchFamily="34" charset="0"/>
              </a:rPr>
              <a:t>Interface methods do not have a body - the body is provided by the "implement" class</a:t>
            </a:r>
          </a:p>
          <a:p>
            <a:pPr marL="342900" indent="-342900" defTabSz="821531">
              <a:lnSpc>
                <a:spcPct val="100000"/>
              </a:lnSpc>
              <a:spcBef>
                <a:spcPts val="3000"/>
              </a:spcBef>
              <a:buFont typeface="Arial" panose="020B0604020202020204" pitchFamily="34" charset="0"/>
              <a:buChar char="•"/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b="0">
                <a:latin typeface="Arial" panose="020B0604020202020204" pitchFamily="34" charset="0"/>
                <a:cs typeface="Arial" panose="020B0604020202020204" pitchFamily="34" charset="0"/>
              </a:rPr>
              <a:t>On implementation of an interface, you must override all of its methods</a:t>
            </a:r>
          </a:p>
          <a:p>
            <a:pPr marL="342900" indent="-342900" defTabSz="821531">
              <a:lnSpc>
                <a:spcPct val="100000"/>
              </a:lnSpc>
              <a:spcBef>
                <a:spcPts val="3000"/>
              </a:spcBef>
              <a:buFont typeface="Arial" panose="020B0604020202020204" pitchFamily="34" charset="0"/>
              <a:buChar char="•"/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b="0">
                <a:latin typeface="Arial" panose="020B0604020202020204" pitchFamily="34" charset="0"/>
                <a:cs typeface="Arial" panose="020B0604020202020204" pitchFamily="34" charset="0"/>
              </a:rPr>
              <a:t>Interfaces can contain properties and methods, but not fields/variables</a:t>
            </a:r>
          </a:p>
          <a:p>
            <a:pPr marL="342900" indent="-342900" defTabSz="821531">
              <a:lnSpc>
                <a:spcPct val="100000"/>
              </a:lnSpc>
              <a:spcBef>
                <a:spcPts val="3000"/>
              </a:spcBef>
              <a:buFont typeface="Arial" panose="020B0604020202020204" pitchFamily="34" charset="0"/>
              <a:buChar char="•"/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b="0">
                <a:latin typeface="Arial" panose="020B0604020202020204" pitchFamily="34" charset="0"/>
                <a:cs typeface="Arial" panose="020B0604020202020204" pitchFamily="34" charset="0"/>
              </a:rPr>
              <a:t>Interface members are by default abstract and public</a:t>
            </a:r>
          </a:p>
          <a:p>
            <a:pPr marL="342900" indent="-342900" defTabSz="821531">
              <a:lnSpc>
                <a:spcPct val="100000"/>
              </a:lnSpc>
              <a:spcBef>
                <a:spcPts val="3000"/>
              </a:spcBef>
              <a:buFont typeface="Arial" panose="020B0604020202020204" pitchFamily="34" charset="0"/>
              <a:buChar char="•"/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b="0">
                <a:latin typeface="Arial" panose="020B0604020202020204" pitchFamily="34" charset="0"/>
                <a:cs typeface="Arial" panose="020B0604020202020204" pitchFamily="34" charset="0"/>
              </a:rPr>
              <a:t>An interface cannot contain a constructor (as it cannot be used to create objects)</a:t>
            </a:r>
          </a:p>
          <a:p>
            <a:pPr marL="342900" indent="-342900" defTabSz="821531">
              <a:lnSpc>
                <a:spcPct val="100000"/>
              </a:lnSpc>
              <a:spcBef>
                <a:spcPts val="3000"/>
              </a:spcBef>
              <a:buFont typeface="Arial" panose="020B0604020202020204" pitchFamily="34" charset="0"/>
              <a:buChar char="•"/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b="0">
                <a:latin typeface="Arial" panose="020B0604020202020204" pitchFamily="34" charset="0"/>
                <a:cs typeface="Arial" panose="020B0604020202020204" pitchFamily="34" charset="0"/>
              </a:rPr>
              <a:t>An interface can extends one or more interfaces</a:t>
            </a:r>
          </a:p>
          <a:p>
            <a:pPr marL="342900" indent="-342900" defTabSz="821531">
              <a:lnSpc>
                <a:spcPct val="100000"/>
              </a:lnSpc>
              <a:spcBef>
                <a:spcPts val="3000"/>
              </a:spcBef>
              <a:buFont typeface="Arial" panose="020B0604020202020204" pitchFamily="34" charset="0"/>
              <a:buChar char="•"/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b="0">
                <a:latin typeface="Arial" panose="020B0604020202020204" pitchFamily="34" charset="0"/>
                <a:cs typeface="Arial" panose="020B0604020202020204" pitchFamily="34" charset="0"/>
              </a:rPr>
              <a:t>A class can implement one or more interfaces</a:t>
            </a:r>
          </a:p>
        </p:txBody>
      </p:sp>
    </p:spTree>
    <p:extLst>
      <p:ext uri="{BB962C8B-B14F-4D97-AF65-F5344CB8AC3E}">
        <p14:creationId xmlns:p14="http://schemas.microsoft.com/office/powerpoint/2010/main" val="342343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117" name="Client Name  Presentation Title  -  1. Chapter Name"/>
          <p:cNvSpPr txBox="1">
            <a:spLocks noGrp="1"/>
          </p:cNvSpPr>
          <p:nvPr>
            <p:ph type="body" sz="quarter" idx="13"/>
          </p:nvPr>
        </p:nvSpPr>
        <p:spPr>
          <a:xfrm>
            <a:off x="1703286" y="210051"/>
            <a:ext cx="5132814" cy="39049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  <a:r>
              <a:rPr lang="en-US">
                <a:solidFill>
                  <a:srgbClr val="929292"/>
                </a:solidFill>
              </a:rPr>
              <a:t>Internship 2020 .NET: POO Concepts - </a:t>
            </a:r>
            <a:r>
              <a:rPr lang="en-US"/>
              <a:t> </a:t>
            </a:r>
            <a:r>
              <a:rPr lang="en-US" b="1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3. Interfaces</a:t>
            </a:r>
          </a:p>
        </p:txBody>
      </p:sp>
      <p:sp>
        <p:nvSpPr>
          <p:cNvPr id="124" name="Presentation Matters"/>
          <p:cNvSpPr txBox="1"/>
          <p:nvPr/>
        </p:nvSpPr>
        <p:spPr>
          <a:xfrm>
            <a:off x="1709901" y="1939710"/>
            <a:ext cx="3938904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/>
              <a:t>Interfaces</a:t>
            </a:r>
            <a:endParaRPr lang="en-US">
              <a:cs typeface="Arial"/>
            </a:endParaRPr>
          </a:p>
        </p:txBody>
      </p:sp>
      <p:sp>
        <p:nvSpPr>
          <p:cNvPr id="125" name="If you disagree, please…"/>
          <p:cNvSpPr txBox="1"/>
          <p:nvPr/>
        </p:nvSpPr>
        <p:spPr>
          <a:xfrm>
            <a:off x="1709901" y="6018126"/>
            <a:ext cx="4061754" cy="393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spAutoFit/>
          </a:bodyPr>
          <a:lstStyle/>
          <a:p>
            <a:pPr>
              <a:defRPr spc="198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F4ED8D-B17B-CB44-B6D9-258E3DDCE5AE}"/>
              </a:ext>
            </a:extLst>
          </p:cNvPr>
          <p:cNvSpPr txBox="1"/>
          <p:nvPr/>
        </p:nvSpPr>
        <p:spPr>
          <a:xfrm>
            <a:off x="7858539" y="119270"/>
            <a:ext cx="249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/>
              <a:t>dsgdfghgjf</a:t>
            </a:r>
          </a:p>
        </p:txBody>
      </p:sp>
      <p:sp>
        <p:nvSpPr>
          <p:cNvPr id="14" name="People are emotional beings and react as such, even in a business capacity, and even though they think they can exclude their feelings when making critical decisions.…">
            <a:extLst>
              <a:ext uri="{FF2B5EF4-FFF2-40B4-BE49-F238E27FC236}">
                <a16:creationId xmlns:a16="http://schemas.microsoft.com/office/drawing/2014/main" id="{1FF8EA07-8E7B-40D5-82AE-F83513B196DA}"/>
              </a:ext>
            </a:extLst>
          </p:cNvPr>
          <p:cNvSpPr txBox="1"/>
          <p:nvPr/>
        </p:nvSpPr>
        <p:spPr>
          <a:xfrm>
            <a:off x="1703286" y="3823872"/>
            <a:ext cx="21536620" cy="2775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b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And When To Use Interfaces?</a:t>
            </a:r>
          </a:p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b="0">
                <a:latin typeface="Arial" panose="020B0604020202020204" pitchFamily="34" charset="0"/>
                <a:cs typeface="Arial" panose="020B0604020202020204" pitchFamily="34" charset="0"/>
              </a:rPr>
              <a:t>1) To achieve security - hide certain details and only show the important details of an object (interface).</a:t>
            </a:r>
          </a:p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b="0">
                <a:latin typeface="Arial" panose="020B0604020202020204" pitchFamily="34" charset="0"/>
                <a:cs typeface="Arial" panose="020B0604020202020204" pitchFamily="34" charset="0"/>
              </a:rPr>
              <a:t>2) C# does not support "multiple inheritance“.</a:t>
            </a:r>
          </a:p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b="0">
                <a:latin typeface="Arial" panose="020B0604020202020204" pitchFamily="34" charset="0"/>
                <a:cs typeface="Arial" panose="020B0604020202020204" pitchFamily="34" charset="0"/>
              </a:rPr>
              <a:t>It can be achieved with interfaces, because the class can implement multiple interfaces.</a:t>
            </a:r>
          </a:p>
        </p:txBody>
      </p:sp>
    </p:spTree>
    <p:extLst>
      <p:ext uri="{BB962C8B-B14F-4D97-AF65-F5344CB8AC3E}">
        <p14:creationId xmlns:p14="http://schemas.microsoft.com/office/powerpoint/2010/main" val="4213206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117" name="Client Name  Presentation Title  -  1. Chapter Name"/>
          <p:cNvSpPr txBox="1">
            <a:spLocks noGrp="1"/>
          </p:cNvSpPr>
          <p:nvPr>
            <p:ph type="body" sz="quarter" idx="13"/>
          </p:nvPr>
        </p:nvSpPr>
        <p:spPr>
          <a:xfrm>
            <a:off x="1703286" y="210051"/>
            <a:ext cx="5132814" cy="39049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  <a:r>
              <a:rPr lang="en-US">
                <a:solidFill>
                  <a:srgbClr val="929292"/>
                </a:solidFill>
              </a:rPr>
              <a:t>Internship 2020 .NET: POO Concepts - </a:t>
            </a:r>
            <a:r>
              <a:rPr lang="en-US"/>
              <a:t> </a:t>
            </a:r>
            <a:r>
              <a:rPr lang="en-US" b="1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3. Interfaces</a:t>
            </a:r>
          </a:p>
        </p:txBody>
      </p:sp>
      <p:sp>
        <p:nvSpPr>
          <p:cNvPr id="124" name="Presentation Matters"/>
          <p:cNvSpPr txBox="1"/>
          <p:nvPr/>
        </p:nvSpPr>
        <p:spPr>
          <a:xfrm>
            <a:off x="1709900" y="1939710"/>
            <a:ext cx="836837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/>
              <a:t>Interface vs Abstract class</a:t>
            </a:r>
            <a:endParaRPr lang="en-US">
              <a:cs typeface="Arial"/>
            </a:endParaRPr>
          </a:p>
        </p:txBody>
      </p:sp>
      <p:sp>
        <p:nvSpPr>
          <p:cNvPr id="125" name="If you disagree, please…"/>
          <p:cNvSpPr txBox="1"/>
          <p:nvPr/>
        </p:nvSpPr>
        <p:spPr>
          <a:xfrm>
            <a:off x="1709901" y="6018126"/>
            <a:ext cx="4061754" cy="393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spAutoFit/>
          </a:bodyPr>
          <a:lstStyle/>
          <a:p>
            <a:pPr>
              <a:defRPr spc="198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F4ED8D-B17B-CB44-B6D9-258E3DDCE5AE}"/>
              </a:ext>
            </a:extLst>
          </p:cNvPr>
          <p:cNvSpPr txBox="1"/>
          <p:nvPr/>
        </p:nvSpPr>
        <p:spPr>
          <a:xfrm>
            <a:off x="7858539" y="119270"/>
            <a:ext cx="249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/>
              <a:t>dsgdfghgjf</a:t>
            </a:r>
          </a:p>
        </p:txBody>
      </p:sp>
      <p:pic>
        <p:nvPicPr>
          <p:cNvPr id="9218" name="Picture 2" descr="Difference between Abstract class and Interface – Csharp Star">
            <a:extLst>
              <a:ext uri="{FF2B5EF4-FFF2-40B4-BE49-F238E27FC236}">
                <a16:creationId xmlns:a16="http://schemas.microsoft.com/office/drawing/2014/main" id="{AC3C6B19-F557-4DB1-9C6C-B8B951B25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62" y="3141796"/>
            <a:ext cx="17651275" cy="938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331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" descr="Image"/>
          <p:cNvPicPr>
            <a:picLocks noChangeAspect="1"/>
          </p:cNvPicPr>
          <p:nvPr/>
        </p:nvPicPr>
        <p:blipFill rotWithShape="1">
          <a:blip r:embed="rId3"/>
          <a:srcRect b="3542"/>
          <a:stretch/>
        </p:blipFill>
        <p:spPr>
          <a:xfrm>
            <a:off x="0" y="0"/>
            <a:ext cx="24384000" cy="13673622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1"/>
          <p:cNvSpPr/>
          <p:nvPr/>
        </p:nvSpPr>
        <p:spPr>
          <a:xfrm>
            <a:off x="3149600" y="6715165"/>
            <a:ext cx="1270000" cy="1270001"/>
          </a:xfrm>
          <a:prstGeom prst="rect">
            <a:avLst/>
          </a:prstGeom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 defTabSz="825500">
              <a:lnSpc>
                <a:spcPct val="100000"/>
              </a:lnSpc>
              <a:defRPr sz="3200" cap="none" spc="0">
                <a:solidFill>
                  <a:srgbClr val="DE411B"/>
                </a:solidFill>
              </a:defRPr>
            </a:lvl1pPr>
          </a:lstStyle>
          <a:p>
            <a:r>
              <a:rPr lang="ro-RO"/>
              <a:t>4</a:t>
            </a:r>
            <a:endParaRPr/>
          </a:p>
        </p:txBody>
      </p:sp>
      <p:sp>
        <p:nvSpPr>
          <p:cNvPr id="109" name="basic information about this template"/>
          <p:cNvSpPr txBox="1"/>
          <p:nvPr/>
        </p:nvSpPr>
        <p:spPr>
          <a:xfrm>
            <a:off x="3066033" y="8577565"/>
            <a:ext cx="14246805" cy="351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r>
              <a:rPr lang="en-US"/>
              <a:t>Internship 2020 .NET: POO Concepts</a:t>
            </a:r>
          </a:p>
        </p:txBody>
      </p:sp>
      <p:sp>
        <p:nvSpPr>
          <p:cNvPr id="110" name="General template…"/>
          <p:cNvSpPr txBox="1"/>
          <p:nvPr/>
        </p:nvSpPr>
        <p:spPr>
          <a:xfrm>
            <a:off x="3016570" y="9726175"/>
            <a:ext cx="14244132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defRPr sz="7000" cap="none" spc="-209"/>
            </a:pPr>
            <a:r>
              <a:rPr lang="en-US"/>
              <a:t>Polymorphism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1965D8F5-C135-C243-816E-E832859A175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4004658" y="13289446"/>
            <a:ext cx="268586" cy="384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1290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18</a:t>
            </a:fld>
            <a:endParaRPr/>
          </a:p>
        </p:txBody>
      </p:sp>
      <p:sp>
        <p:nvSpPr>
          <p:cNvPr id="117" name="Client Name  Presentation Title  -  1. Chapter Name"/>
          <p:cNvSpPr txBox="1">
            <a:spLocks noGrp="1"/>
          </p:cNvSpPr>
          <p:nvPr>
            <p:ph type="body" sz="quarter" idx="13"/>
          </p:nvPr>
        </p:nvSpPr>
        <p:spPr>
          <a:xfrm>
            <a:off x="1703286" y="210051"/>
            <a:ext cx="5474255" cy="39049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  <a:r>
              <a:rPr lang="en-US">
                <a:solidFill>
                  <a:srgbClr val="929292"/>
                </a:solidFill>
              </a:rPr>
              <a:t>Internship 2020 .NET: POO Concepts - </a:t>
            </a:r>
            <a:r>
              <a:rPr lang="en-US"/>
              <a:t> </a:t>
            </a:r>
            <a:r>
              <a:rPr lang="ro-RO" b="1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4.</a:t>
            </a:r>
            <a:r>
              <a:rPr lang="en-US" b="1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 Polymorphism</a:t>
            </a:r>
          </a:p>
        </p:txBody>
      </p:sp>
      <p:sp>
        <p:nvSpPr>
          <p:cNvPr id="123" name="People are emotional beings and react as such, even in a business capacity, and even though they think they can exclude their feelings when making critical decisions.…"/>
          <p:cNvSpPr txBox="1"/>
          <p:nvPr/>
        </p:nvSpPr>
        <p:spPr>
          <a:xfrm>
            <a:off x="1641712" y="6546400"/>
            <a:ext cx="6585250" cy="137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spAutoFit/>
          </a:bodyPr>
          <a:lstStyle/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  <a:t>It is a Greek word poly which means many, and morphism means forms. In simple words, it gives the ability to a class to have multiple definitions for a function/method with the same name.</a:t>
            </a:r>
            <a:endParaRPr lang="en-US" b="0" u="sng">
              <a:latin typeface="Arial" panose="020B0604020202020204" pitchFamily="34" charset="0"/>
              <a:cs typeface="Arial" panose="020B0604020202020204" pitchFamily="34" charset="0"/>
              <a:hlinkClick r:id="rId3"/>
            </a:endParaRPr>
          </a:p>
        </p:txBody>
      </p:sp>
      <p:sp>
        <p:nvSpPr>
          <p:cNvPr id="124" name="Presentation Matters"/>
          <p:cNvSpPr txBox="1"/>
          <p:nvPr/>
        </p:nvSpPr>
        <p:spPr>
          <a:xfrm>
            <a:off x="1683116" y="4497702"/>
            <a:ext cx="469862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/>
              <a:t>Polymorphism </a:t>
            </a:r>
            <a:endParaRPr/>
          </a:p>
        </p:txBody>
      </p:sp>
      <p:sp>
        <p:nvSpPr>
          <p:cNvPr id="126" name="Line"/>
          <p:cNvSpPr/>
          <p:nvPr/>
        </p:nvSpPr>
        <p:spPr>
          <a:xfrm flipV="1">
            <a:off x="9049136" y="4075452"/>
            <a:ext cx="1" cy="5733128"/>
          </a:xfrm>
          <a:prstGeom prst="line">
            <a:avLst/>
          </a:prstGeom>
          <a:ln w="254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defRPr sz="3200" cap="none" spc="0"/>
            </a:pPr>
            <a:endParaRPr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F4ED8D-B17B-CB44-B6D9-258E3DDCE5AE}"/>
              </a:ext>
            </a:extLst>
          </p:cNvPr>
          <p:cNvSpPr txBox="1"/>
          <p:nvPr/>
        </p:nvSpPr>
        <p:spPr>
          <a:xfrm>
            <a:off x="7858539" y="119270"/>
            <a:ext cx="249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/>
              <a:t>dsgdfghgjf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E5AB57-F754-4E01-84B8-B8C417CD1340}"/>
              </a:ext>
            </a:extLst>
          </p:cNvPr>
          <p:cNvSpPr/>
          <p:nvPr/>
        </p:nvSpPr>
        <p:spPr>
          <a:xfrm>
            <a:off x="13256430" y="4502409"/>
            <a:ext cx="3886868" cy="10058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0" cap="none" spc="0">
                <a:solidFill>
                  <a:schemeClr val="bg2"/>
                </a:solidFill>
              </a:rPr>
              <a:t>Polymorphism</a:t>
            </a:r>
            <a:endParaRPr kumimoji="0" lang="en-US" sz="3200" b="0" i="0" u="none" strike="noStrike" cap="none" spc="0" normalizeH="0" baseline="0">
              <a:ln>
                <a:noFill/>
              </a:ln>
              <a:solidFill>
                <a:schemeClr val="bg2"/>
              </a:solidFill>
              <a:effectLst/>
              <a:uFillTx/>
              <a:sym typeface="Helvetica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8ED172-002A-4820-8B94-C4620CE0D815}"/>
              </a:ext>
            </a:extLst>
          </p:cNvPr>
          <p:cNvSpPr/>
          <p:nvPr/>
        </p:nvSpPr>
        <p:spPr>
          <a:xfrm>
            <a:off x="9455312" y="6835533"/>
            <a:ext cx="3621636" cy="1005840"/>
          </a:xfrm>
          <a:prstGeom prst="rect">
            <a:avLst/>
          </a:prstGeom>
          <a:solidFill>
            <a:srgbClr val="9AD18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0" cap="none" spc="0">
                <a:solidFill>
                  <a:schemeClr val="bg2"/>
                </a:solidFill>
              </a:rPr>
              <a:t>Static Polymorphism</a:t>
            </a:r>
            <a:endParaRPr kumimoji="0" lang="en-US" sz="3200" b="0" i="0" u="none" strike="noStrike" cap="none" spc="0" normalizeH="0" baseline="0">
              <a:ln>
                <a:noFill/>
              </a:ln>
              <a:solidFill>
                <a:schemeClr val="bg2"/>
              </a:solidFill>
              <a:effectLst/>
              <a:uFillTx/>
              <a:sym typeface="Helvetica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00C0AE5-DE4C-4814-AE09-298250C3CBC9}"/>
              </a:ext>
            </a:extLst>
          </p:cNvPr>
          <p:cNvCxnSpPr>
            <a:cxnSpLocks/>
            <a:stCxn id="19" idx="0"/>
            <a:endCxn id="18" idx="2"/>
          </p:cNvCxnSpPr>
          <p:nvPr/>
        </p:nvCxnSpPr>
        <p:spPr>
          <a:xfrm flipV="1">
            <a:off x="11266130" y="5508249"/>
            <a:ext cx="3933734" cy="1327284"/>
          </a:xfrm>
          <a:prstGeom prst="straightConnector1">
            <a:avLst/>
          </a:prstGeom>
          <a:noFill/>
          <a:ln w="34925" cap="flat">
            <a:solidFill>
              <a:srgbClr val="000000"/>
            </a:solidFill>
            <a:prstDash val="solid"/>
            <a:miter lim="400000"/>
            <a:headEnd w="lg" len="lg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BDC3ACC-7382-4A9D-9A06-76BF4CA2C2F4}"/>
              </a:ext>
            </a:extLst>
          </p:cNvPr>
          <p:cNvSpPr/>
          <p:nvPr/>
        </p:nvSpPr>
        <p:spPr>
          <a:xfrm>
            <a:off x="16905127" y="6835533"/>
            <a:ext cx="3621635" cy="1005840"/>
          </a:xfrm>
          <a:prstGeom prst="rect">
            <a:avLst/>
          </a:prstGeom>
          <a:solidFill>
            <a:srgbClr val="9AD18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0" cap="none" spc="0">
                <a:solidFill>
                  <a:schemeClr val="bg2"/>
                </a:solidFill>
              </a:rPr>
              <a:t>Dynamic Polymorphism</a:t>
            </a:r>
            <a:endParaRPr kumimoji="0" lang="en-US" sz="3200" b="0" i="0" u="none" strike="noStrike" cap="none" spc="0" normalizeH="0" baseline="0">
              <a:ln>
                <a:noFill/>
              </a:ln>
              <a:solidFill>
                <a:schemeClr val="bg2"/>
              </a:solidFill>
              <a:effectLst/>
              <a:uFillTx/>
              <a:sym typeface="Helvetica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4AC3E58-4AB0-4018-BDF0-63062C889E13}"/>
              </a:ext>
            </a:extLst>
          </p:cNvPr>
          <p:cNvCxnSpPr>
            <a:cxnSpLocks/>
            <a:stCxn id="22" idx="0"/>
            <a:endCxn id="18" idx="2"/>
          </p:cNvCxnSpPr>
          <p:nvPr/>
        </p:nvCxnSpPr>
        <p:spPr>
          <a:xfrm flipH="1" flipV="1">
            <a:off x="15199864" y="5508249"/>
            <a:ext cx="3516081" cy="1327284"/>
          </a:xfrm>
          <a:prstGeom prst="straightConnector1">
            <a:avLst/>
          </a:prstGeom>
          <a:noFill/>
          <a:ln w="34925" cap="flat">
            <a:solidFill>
              <a:srgbClr val="000000"/>
            </a:solidFill>
            <a:prstDash val="solid"/>
            <a:miter lim="400000"/>
            <a:headEnd w="lg" len="lg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78F8307F-47D8-453E-B102-B4EC72CF89F8}"/>
              </a:ext>
            </a:extLst>
          </p:cNvPr>
          <p:cNvSpPr/>
          <p:nvPr/>
        </p:nvSpPr>
        <p:spPr>
          <a:xfrm>
            <a:off x="9455312" y="9168657"/>
            <a:ext cx="3621636" cy="1005840"/>
          </a:xfrm>
          <a:prstGeom prst="rect">
            <a:avLst/>
          </a:prstGeom>
          <a:solidFill>
            <a:srgbClr val="9AD18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0" cap="none" spc="0">
                <a:solidFill>
                  <a:schemeClr val="bg2"/>
                </a:solidFill>
              </a:rPr>
              <a:t>Overloading</a:t>
            </a:r>
            <a:endParaRPr kumimoji="0" lang="en-US" sz="3200" b="0" i="0" u="none" strike="noStrike" cap="none" spc="0" normalizeH="0" baseline="0">
              <a:ln>
                <a:noFill/>
              </a:ln>
              <a:solidFill>
                <a:schemeClr val="bg2"/>
              </a:solidFill>
              <a:effectLst/>
              <a:uFillTx/>
              <a:sym typeface="Helvetica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78C98C8-5D50-4CAB-8B38-87B50AB23C94}"/>
              </a:ext>
            </a:extLst>
          </p:cNvPr>
          <p:cNvSpPr/>
          <p:nvPr/>
        </p:nvSpPr>
        <p:spPr>
          <a:xfrm>
            <a:off x="16905126" y="9305660"/>
            <a:ext cx="3621636" cy="1005840"/>
          </a:xfrm>
          <a:prstGeom prst="rect">
            <a:avLst/>
          </a:prstGeom>
          <a:solidFill>
            <a:srgbClr val="9AD18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0" cap="none" spc="0">
                <a:solidFill>
                  <a:schemeClr val="bg2"/>
                </a:solidFill>
              </a:rPr>
              <a:t>Overriding</a:t>
            </a:r>
            <a:endParaRPr kumimoji="0" lang="en-US" sz="3200" b="0" i="0" u="none" strike="noStrike" cap="none" spc="0" normalizeH="0" baseline="0">
              <a:ln>
                <a:noFill/>
              </a:ln>
              <a:solidFill>
                <a:schemeClr val="bg2"/>
              </a:solidFill>
              <a:effectLst/>
              <a:uFillTx/>
              <a:sym typeface="Helvetica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28BA117-E1DA-4E07-925C-40FB7A17771F}"/>
              </a:ext>
            </a:extLst>
          </p:cNvPr>
          <p:cNvCxnSpPr>
            <a:cxnSpLocks/>
            <a:stCxn id="24" idx="0"/>
            <a:endCxn id="19" idx="2"/>
          </p:cNvCxnSpPr>
          <p:nvPr/>
        </p:nvCxnSpPr>
        <p:spPr>
          <a:xfrm flipV="1">
            <a:off x="11266130" y="7841373"/>
            <a:ext cx="0" cy="1327284"/>
          </a:xfrm>
          <a:prstGeom prst="straightConnector1">
            <a:avLst/>
          </a:prstGeom>
          <a:noFill/>
          <a:ln w="34925" cap="flat">
            <a:solidFill>
              <a:srgbClr val="000000"/>
            </a:solidFill>
            <a:prstDash val="solid"/>
            <a:miter lim="400000"/>
            <a:headEnd w="lg" len="lg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3708586-7BA3-4747-9191-E43826B7C525}"/>
              </a:ext>
            </a:extLst>
          </p:cNvPr>
          <p:cNvCxnSpPr>
            <a:cxnSpLocks/>
            <a:stCxn id="25" idx="0"/>
            <a:endCxn id="22" idx="2"/>
          </p:cNvCxnSpPr>
          <p:nvPr/>
        </p:nvCxnSpPr>
        <p:spPr>
          <a:xfrm flipV="1">
            <a:off x="18715944" y="7841373"/>
            <a:ext cx="1" cy="1464287"/>
          </a:xfrm>
          <a:prstGeom prst="straightConnector1">
            <a:avLst/>
          </a:prstGeom>
          <a:noFill/>
          <a:ln w="34925" cap="flat">
            <a:solidFill>
              <a:srgbClr val="000000"/>
            </a:solidFill>
            <a:prstDash val="solid"/>
            <a:miter lim="400000"/>
            <a:headEnd w="lg" len="lg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829389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19</a:t>
            </a:fld>
            <a:endParaRPr/>
          </a:p>
        </p:txBody>
      </p:sp>
      <p:sp>
        <p:nvSpPr>
          <p:cNvPr id="117" name="Client Name  Presentation Title  -  1. Chapter Name"/>
          <p:cNvSpPr txBox="1">
            <a:spLocks noGrp="1"/>
          </p:cNvSpPr>
          <p:nvPr>
            <p:ph type="body" sz="quarter" idx="13"/>
          </p:nvPr>
        </p:nvSpPr>
        <p:spPr>
          <a:xfrm>
            <a:off x="1703286" y="210051"/>
            <a:ext cx="5474255" cy="39049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  <a:r>
              <a:rPr lang="en-US">
                <a:solidFill>
                  <a:srgbClr val="929292"/>
                </a:solidFill>
              </a:rPr>
              <a:t>Internship 2020 .NET: POO Concepts - </a:t>
            </a:r>
            <a:r>
              <a:rPr lang="en-US"/>
              <a:t> </a:t>
            </a:r>
            <a:r>
              <a:rPr lang="ro-RO" b="1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4.</a:t>
            </a:r>
            <a:r>
              <a:rPr lang="en-US" b="1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 Polymorphism</a:t>
            </a:r>
          </a:p>
        </p:txBody>
      </p:sp>
      <p:sp>
        <p:nvSpPr>
          <p:cNvPr id="123" name="People are emotional beings and react as such, even in a business capacity, and even though they think they can exclude their feelings when making critical decisions.…"/>
          <p:cNvSpPr txBox="1"/>
          <p:nvPr/>
        </p:nvSpPr>
        <p:spPr>
          <a:xfrm>
            <a:off x="1641712" y="6546400"/>
            <a:ext cx="6585250" cy="452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spAutoFit/>
          </a:bodyPr>
          <a:lstStyle/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b="0" u="sng">
              <a:latin typeface="Arial" panose="020B0604020202020204" pitchFamily="34" charset="0"/>
              <a:cs typeface="Arial" panose="020B0604020202020204" pitchFamily="34" charset="0"/>
              <a:hlinkClick r:id="rId3"/>
            </a:endParaRPr>
          </a:p>
        </p:txBody>
      </p:sp>
      <p:sp>
        <p:nvSpPr>
          <p:cNvPr id="124" name="Presentation Matters"/>
          <p:cNvSpPr txBox="1"/>
          <p:nvPr/>
        </p:nvSpPr>
        <p:spPr>
          <a:xfrm>
            <a:off x="1683116" y="4497702"/>
            <a:ext cx="469862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/>
              <a:t>Overloading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F4ED8D-B17B-CB44-B6D9-258E3DDCE5AE}"/>
              </a:ext>
            </a:extLst>
          </p:cNvPr>
          <p:cNvSpPr txBox="1"/>
          <p:nvPr/>
        </p:nvSpPr>
        <p:spPr>
          <a:xfrm>
            <a:off x="7858539" y="119270"/>
            <a:ext cx="249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/>
              <a:t>dsgdfghgjf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A9B66E-AB59-41E6-AA42-BBB9CE87E43B}"/>
              </a:ext>
            </a:extLst>
          </p:cNvPr>
          <p:cNvSpPr txBox="1"/>
          <p:nvPr/>
        </p:nvSpPr>
        <p:spPr>
          <a:xfrm>
            <a:off x="6096000" y="6188586"/>
            <a:ext cx="12192000" cy="34163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>
            <a:spAutoFit/>
          </a:bodyPr>
          <a:lstStyle/>
          <a:p>
            <a:pPr algn="l"/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People are emotional beings and react as such, even in a business capacity, and even though they think they can exclude their feelings when making critical decisions.…">
            <a:extLst>
              <a:ext uri="{FF2B5EF4-FFF2-40B4-BE49-F238E27FC236}">
                <a16:creationId xmlns:a16="http://schemas.microsoft.com/office/drawing/2014/main" id="{17274D7C-7B38-4F74-B16D-0C1B45BD663E}"/>
              </a:ext>
            </a:extLst>
          </p:cNvPr>
          <p:cNvSpPr txBox="1"/>
          <p:nvPr/>
        </p:nvSpPr>
        <p:spPr>
          <a:xfrm>
            <a:off x="1641712" y="6546399"/>
            <a:ext cx="7178438" cy="2437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b="0" u="sng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Method Overloading</a:t>
            </a:r>
            <a:endParaRPr lang="en-US" sz="2400" b="0" u="sng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  <a:t>You can have multiple definitions for the same function name in the same scope. The definition of the function must differ from each other by the types and/or the number of arguments in the argument list. You cannot overload function declarations that differ only by return type.</a:t>
            </a:r>
          </a:p>
        </p:txBody>
      </p:sp>
      <p:sp>
        <p:nvSpPr>
          <p:cNvPr id="4" name="People are emotional beings and react as such, even in a business capacity, and even though they think they can exclude their feelings when making critical decisions.…">
            <a:extLst>
              <a:ext uri="{FF2B5EF4-FFF2-40B4-BE49-F238E27FC236}">
                <a16:creationId xmlns:a16="http://schemas.microsoft.com/office/drawing/2014/main" id="{C97BA5B9-700A-4A6B-811C-D26662463C58}"/>
              </a:ext>
            </a:extLst>
          </p:cNvPr>
          <p:cNvSpPr txBox="1"/>
          <p:nvPr/>
        </p:nvSpPr>
        <p:spPr>
          <a:xfrm>
            <a:off x="11974633" y="6530218"/>
            <a:ext cx="7178438" cy="1821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b="0" u="sng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Operator Overloading</a:t>
            </a:r>
            <a:endParaRPr lang="en-US" sz="2400" b="0" u="sng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  <a:t>A user-defined type can overload a predefined C# operator. That is, a type can provide the custom implementation of an operation in case one or both of the operands are of that type. </a:t>
            </a:r>
          </a:p>
        </p:txBody>
      </p:sp>
    </p:spTree>
    <p:extLst>
      <p:ext uri="{BB962C8B-B14F-4D97-AF65-F5344CB8AC3E}">
        <p14:creationId xmlns:p14="http://schemas.microsoft.com/office/powerpoint/2010/main" val="1883444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C9023AB0-040B-488F-B2A0-99698054BF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42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4004658" y="13289446"/>
            <a:ext cx="268586" cy="384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01" name="Agenda"/>
          <p:cNvSpPr txBox="1"/>
          <p:nvPr/>
        </p:nvSpPr>
        <p:spPr>
          <a:xfrm>
            <a:off x="3044700" y="3792734"/>
            <a:ext cx="442463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7000" cap="none" spc="-209"/>
            </a:lvl1pPr>
          </a:lstStyle>
          <a:p>
            <a:r>
              <a:t>Agenda</a:t>
            </a:r>
          </a:p>
        </p:txBody>
      </p:sp>
      <p:sp>
        <p:nvSpPr>
          <p:cNvPr id="102" name="general template guidance…"/>
          <p:cNvSpPr txBox="1"/>
          <p:nvPr/>
        </p:nvSpPr>
        <p:spPr>
          <a:xfrm>
            <a:off x="3044700" y="6447196"/>
            <a:ext cx="10487249" cy="1865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/>
          <a:p>
            <a:pPr marL="555625" indent="-555625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endParaRPr lang="en-US"/>
          </a:p>
          <a:p>
            <a:pPr marL="555625" indent="-555625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/>
              <a:t>Inheritance</a:t>
            </a:r>
          </a:p>
          <a:p>
            <a:pPr marL="555625" indent="-555625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/>
              <a:t>Abstract classes</a:t>
            </a:r>
          </a:p>
          <a:p>
            <a:pPr marL="555625" indent="-555625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/>
              <a:t>Interfaces</a:t>
            </a:r>
          </a:p>
          <a:p>
            <a:pPr marL="555625" indent="-555625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/>
              <a:t>Polymorphism</a:t>
            </a:r>
          </a:p>
        </p:txBody>
      </p:sp>
      <p:pic>
        <p:nvPicPr>
          <p:cNvPr id="10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589" y="2797130"/>
            <a:ext cx="828787" cy="6188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20</a:t>
            </a:fld>
            <a:endParaRPr/>
          </a:p>
        </p:txBody>
      </p:sp>
      <p:sp>
        <p:nvSpPr>
          <p:cNvPr id="117" name="Client Name  Presentation Title  -  1. Chapter Name"/>
          <p:cNvSpPr txBox="1">
            <a:spLocks noGrp="1"/>
          </p:cNvSpPr>
          <p:nvPr>
            <p:ph type="body" sz="quarter" idx="13"/>
          </p:nvPr>
        </p:nvSpPr>
        <p:spPr>
          <a:xfrm>
            <a:off x="1703286" y="210051"/>
            <a:ext cx="5474255" cy="39049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  <a:r>
              <a:rPr lang="en-US">
                <a:solidFill>
                  <a:srgbClr val="929292"/>
                </a:solidFill>
              </a:rPr>
              <a:t>Internship 2020 .NET: POO Concepts - </a:t>
            </a:r>
            <a:r>
              <a:rPr lang="en-US"/>
              <a:t> </a:t>
            </a:r>
            <a:r>
              <a:rPr lang="ro-RO" b="1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4.</a:t>
            </a:r>
            <a:r>
              <a:rPr lang="en-US" b="1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 Polymorphism</a:t>
            </a:r>
          </a:p>
        </p:txBody>
      </p:sp>
      <p:sp>
        <p:nvSpPr>
          <p:cNvPr id="123" name="People are emotional beings and react as such, even in a business capacity, and even though they think they can exclude their feelings when making critical decisions.…"/>
          <p:cNvSpPr txBox="1"/>
          <p:nvPr/>
        </p:nvSpPr>
        <p:spPr>
          <a:xfrm>
            <a:off x="1641712" y="6546400"/>
            <a:ext cx="6585250" cy="452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spAutoFit/>
          </a:bodyPr>
          <a:lstStyle/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b="0" u="sng">
              <a:latin typeface="Arial" panose="020B0604020202020204" pitchFamily="34" charset="0"/>
              <a:cs typeface="Arial" panose="020B0604020202020204" pitchFamily="34" charset="0"/>
              <a:hlinkClick r:id="rId3"/>
            </a:endParaRPr>
          </a:p>
        </p:txBody>
      </p:sp>
      <p:sp>
        <p:nvSpPr>
          <p:cNvPr id="124" name="Presentation Matters"/>
          <p:cNvSpPr txBox="1"/>
          <p:nvPr/>
        </p:nvSpPr>
        <p:spPr>
          <a:xfrm>
            <a:off x="1683116" y="4497702"/>
            <a:ext cx="469862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/>
              <a:t>New Modifier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F4ED8D-B17B-CB44-B6D9-258E3DDCE5AE}"/>
              </a:ext>
            </a:extLst>
          </p:cNvPr>
          <p:cNvSpPr txBox="1"/>
          <p:nvPr/>
        </p:nvSpPr>
        <p:spPr>
          <a:xfrm>
            <a:off x="7858539" y="119270"/>
            <a:ext cx="249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/>
              <a:t>dsgdfghgjf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A9B66E-AB59-41E6-AA42-BBB9CE87E43B}"/>
              </a:ext>
            </a:extLst>
          </p:cNvPr>
          <p:cNvSpPr txBox="1"/>
          <p:nvPr/>
        </p:nvSpPr>
        <p:spPr>
          <a:xfrm>
            <a:off x="6096000" y="6188586"/>
            <a:ext cx="12192000" cy="34163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>
            <a:spAutoFit/>
          </a:bodyPr>
          <a:lstStyle/>
          <a:p>
            <a:pPr algn="l"/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People are emotional beings and react as such, even in a business capacity, and even though they think they can exclude their feelings when making critical decisions.…">
            <a:extLst>
              <a:ext uri="{FF2B5EF4-FFF2-40B4-BE49-F238E27FC236}">
                <a16:creationId xmlns:a16="http://schemas.microsoft.com/office/drawing/2014/main" id="{17274D7C-7B38-4F74-B16D-0C1B45BD663E}"/>
              </a:ext>
            </a:extLst>
          </p:cNvPr>
          <p:cNvSpPr txBox="1"/>
          <p:nvPr/>
        </p:nvSpPr>
        <p:spPr>
          <a:xfrm>
            <a:off x="1641712" y="6546398"/>
            <a:ext cx="6885068" cy="106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b="0">
                <a:latin typeface="Arial" panose="020B0604020202020204" pitchFamily="34" charset="0"/>
                <a:cs typeface="Arial" panose="020B0604020202020204" pitchFamily="34" charset="0"/>
              </a:rPr>
              <a:t>When used as a declaration modifier, the new keyword explicitly hides a member that is inherited from a base class.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BD3D99-E339-4693-BBD6-8547E58F4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5750" y="3764112"/>
            <a:ext cx="9891178" cy="614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08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21</a:t>
            </a:fld>
            <a:endParaRPr/>
          </a:p>
        </p:txBody>
      </p:sp>
      <p:sp>
        <p:nvSpPr>
          <p:cNvPr id="117" name="Client Name  Presentation Title  -  1. Chapter Name"/>
          <p:cNvSpPr txBox="1">
            <a:spLocks noGrp="1"/>
          </p:cNvSpPr>
          <p:nvPr>
            <p:ph type="body" sz="quarter" idx="13"/>
          </p:nvPr>
        </p:nvSpPr>
        <p:spPr>
          <a:xfrm>
            <a:off x="1703286" y="210051"/>
            <a:ext cx="5474255" cy="39049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  <a:r>
              <a:rPr lang="en-US">
                <a:solidFill>
                  <a:srgbClr val="929292"/>
                </a:solidFill>
              </a:rPr>
              <a:t>Internship 2020 .NET: POO Concepts - </a:t>
            </a:r>
            <a:r>
              <a:rPr lang="en-US"/>
              <a:t> </a:t>
            </a:r>
            <a:r>
              <a:rPr lang="ro-RO" b="1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4.</a:t>
            </a:r>
            <a:r>
              <a:rPr lang="en-US" b="1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 Polymorphism</a:t>
            </a:r>
          </a:p>
        </p:txBody>
      </p:sp>
      <p:sp>
        <p:nvSpPr>
          <p:cNvPr id="123" name="People are emotional beings and react as such, even in a business capacity, and even though they think they can exclude their feelings when making critical decisions.…"/>
          <p:cNvSpPr txBox="1"/>
          <p:nvPr/>
        </p:nvSpPr>
        <p:spPr>
          <a:xfrm>
            <a:off x="1641712" y="6546400"/>
            <a:ext cx="6585250" cy="452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spAutoFit/>
          </a:bodyPr>
          <a:lstStyle/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b="0" u="sng">
              <a:latin typeface="Arial" panose="020B0604020202020204" pitchFamily="34" charset="0"/>
              <a:cs typeface="Arial" panose="020B0604020202020204" pitchFamily="34" charset="0"/>
              <a:hlinkClick r:id="rId3"/>
            </a:endParaRPr>
          </a:p>
        </p:txBody>
      </p:sp>
      <p:sp>
        <p:nvSpPr>
          <p:cNvPr id="124" name="Presentation Matters"/>
          <p:cNvSpPr txBox="1"/>
          <p:nvPr/>
        </p:nvSpPr>
        <p:spPr>
          <a:xfrm>
            <a:off x="1317164" y="2333835"/>
            <a:ext cx="469862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/>
              <a:t>Practice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F4ED8D-B17B-CB44-B6D9-258E3DDCE5AE}"/>
              </a:ext>
            </a:extLst>
          </p:cNvPr>
          <p:cNvSpPr txBox="1"/>
          <p:nvPr/>
        </p:nvSpPr>
        <p:spPr>
          <a:xfrm>
            <a:off x="7858539" y="119270"/>
            <a:ext cx="249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/>
              <a:t>dsgdfghgjf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A9B66E-AB59-41E6-AA42-BBB9CE87E43B}"/>
              </a:ext>
            </a:extLst>
          </p:cNvPr>
          <p:cNvSpPr txBox="1"/>
          <p:nvPr/>
        </p:nvSpPr>
        <p:spPr>
          <a:xfrm>
            <a:off x="6096000" y="6188586"/>
            <a:ext cx="12192000" cy="34163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>
            <a:spAutoFit/>
          </a:bodyPr>
          <a:lstStyle/>
          <a:p>
            <a:pPr algn="l"/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People are emotional beings and react as such, even in a business capacity, and even though they think they can exclude their feelings when making critical decisions.…">
            <a:extLst>
              <a:ext uri="{FF2B5EF4-FFF2-40B4-BE49-F238E27FC236}">
                <a16:creationId xmlns:a16="http://schemas.microsoft.com/office/drawing/2014/main" id="{17274D7C-7B38-4F74-B16D-0C1B45BD663E}"/>
              </a:ext>
            </a:extLst>
          </p:cNvPr>
          <p:cNvSpPr txBox="1"/>
          <p:nvPr/>
        </p:nvSpPr>
        <p:spPr>
          <a:xfrm>
            <a:off x="1345118" y="3977405"/>
            <a:ext cx="11754637" cy="500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You have a task where you need to calculate the total cost of all the developer salaries in a single company.</a:t>
            </a:r>
          </a:p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Your boss comes to your office and says that he need a different calculation for the senior and junior developers. The senior developers should have a bonus of 20% on a salary.</a:t>
            </a:r>
          </a:p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You need to have 5 salary reports for different type of developers(junior and senior) and to calculate the total cost of all the developers.</a:t>
            </a:r>
          </a:p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Note: The salary for one employee is calculated in this way: </a:t>
            </a:r>
          </a:p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Salary = </a:t>
            </a:r>
            <a:r>
              <a:rPr lang="en-US" sz="240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WorkingHours</a:t>
            </a:r>
            <a:r>
              <a:rPr lang="en-US" sz="240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* </a:t>
            </a:r>
            <a:r>
              <a:rPr lang="en-US" sz="240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HourlyRate</a:t>
            </a:r>
            <a:endParaRPr lang="en-US" sz="240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5E4315-CC82-4A09-843E-77AFFC46308E}"/>
              </a:ext>
            </a:extLst>
          </p:cNvPr>
          <p:cNvSpPr/>
          <p:nvPr/>
        </p:nvSpPr>
        <p:spPr>
          <a:xfrm>
            <a:off x="14465794" y="2317346"/>
            <a:ext cx="7079321" cy="1019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>
                <a:solidFill>
                  <a:schemeClr val="accent4"/>
                </a:solidFill>
                <a:latin typeface="+mj-lt"/>
              </a:rPr>
              <a:t>{</a:t>
            </a:r>
          </a:p>
          <a:p>
            <a:r>
              <a:rPr lang="ro-RO">
                <a:solidFill>
                  <a:schemeClr val="accent4"/>
                </a:solidFill>
                <a:latin typeface="+mj-lt"/>
              </a:rPr>
              <a:t>    "developers":[</a:t>
            </a:r>
          </a:p>
          <a:p>
            <a:r>
              <a:rPr lang="ro-RO">
                <a:solidFill>
                  <a:schemeClr val="accent4"/>
                </a:solidFill>
                <a:latin typeface="+mj-lt"/>
              </a:rPr>
              <a:t>        {</a:t>
            </a:r>
          </a:p>
          <a:p>
            <a:r>
              <a:rPr lang="ro-RO">
                <a:solidFill>
                  <a:schemeClr val="accent4"/>
                </a:solidFill>
                <a:latin typeface="+mj-lt"/>
              </a:rPr>
              <a:t>            "Id":1,</a:t>
            </a:r>
          </a:p>
          <a:p>
            <a:r>
              <a:rPr lang="ro-RO">
                <a:solidFill>
                  <a:schemeClr val="accent4"/>
                </a:solidFill>
                <a:latin typeface="+mj-lt"/>
              </a:rPr>
              <a:t>            "Name":"Ion",</a:t>
            </a:r>
          </a:p>
          <a:p>
            <a:r>
              <a:rPr lang="ro-RO">
                <a:solidFill>
                  <a:schemeClr val="accent4"/>
                </a:solidFill>
                <a:latin typeface="+mj-lt"/>
              </a:rPr>
              <a:t>            "Level":"Senior developer",</a:t>
            </a:r>
          </a:p>
          <a:p>
            <a:r>
              <a:rPr lang="ro-RO">
                <a:solidFill>
                  <a:schemeClr val="accent4"/>
                </a:solidFill>
                <a:latin typeface="+mj-lt"/>
              </a:rPr>
              <a:t>            "HourlyRate":30.5,</a:t>
            </a:r>
          </a:p>
          <a:p>
            <a:r>
              <a:rPr lang="ro-RO">
                <a:solidFill>
                  <a:schemeClr val="accent4"/>
                </a:solidFill>
                <a:latin typeface="+mj-lt"/>
              </a:rPr>
              <a:t>            "WorkingHours":160</a:t>
            </a:r>
          </a:p>
          <a:p>
            <a:r>
              <a:rPr lang="ro-RO">
                <a:solidFill>
                  <a:schemeClr val="accent4"/>
                </a:solidFill>
                <a:latin typeface="+mj-lt"/>
              </a:rPr>
              <a:t>        },</a:t>
            </a:r>
          </a:p>
          <a:p>
            <a:r>
              <a:rPr lang="ro-RO">
                <a:solidFill>
                  <a:schemeClr val="accent4"/>
                </a:solidFill>
                <a:latin typeface="+mj-lt"/>
              </a:rPr>
              <a:t>        {</a:t>
            </a:r>
          </a:p>
          <a:p>
            <a:r>
              <a:rPr lang="ro-RO">
                <a:solidFill>
                  <a:schemeClr val="accent4"/>
                </a:solidFill>
                <a:latin typeface="+mj-lt"/>
              </a:rPr>
              <a:t>            "Id":2,</a:t>
            </a:r>
          </a:p>
          <a:p>
            <a:r>
              <a:rPr lang="ro-RO">
                <a:solidFill>
                  <a:schemeClr val="accent4"/>
                </a:solidFill>
                <a:latin typeface="+mj-lt"/>
              </a:rPr>
              <a:t>            "Name":"Vasile",</a:t>
            </a:r>
          </a:p>
          <a:p>
            <a:r>
              <a:rPr lang="ro-RO">
                <a:solidFill>
                  <a:schemeClr val="accent4"/>
                </a:solidFill>
                <a:latin typeface="+mj-lt"/>
              </a:rPr>
              <a:t>            "Level":"Junior developer",</a:t>
            </a:r>
          </a:p>
          <a:p>
            <a:r>
              <a:rPr lang="ro-RO">
                <a:solidFill>
                  <a:schemeClr val="accent4"/>
                </a:solidFill>
                <a:latin typeface="+mj-lt"/>
              </a:rPr>
              <a:t>            "HourlyRate":20,</a:t>
            </a:r>
          </a:p>
          <a:p>
            <a:r>
              <a:rPr lang="ro-RO">
                <a:solidFill>
                  <a:schemeClr val="accent4"/>
                </a:solidFill>
                <a:latin typeface="+mj-lt"/>
              </a:rPr>
              <a:t>            "WorkingHours":150</a:t>
            </a:r>
          </a:p>
          <a:p>
            <a:r>
              <a:rPr lang="ro-RO">
                <a:solidFill>
                  <a:schemeClr val="accent4"/>
                </a:solidFill>
                <a:latin typeface="+mj-lt"/>
              </a:rPr>
              <a:t>        },</a:t>
            </a:r>
          </a:p>
          <a:p>
            <a:r>
              <a:rPr lang="ro-RO">
                <a:solidFill>
                  <a:schemeClr val="accent4"/>
                </a:solidFill>
                <a:latin typeface="+mj-lt"/>
              </a:rPr>
              <a:t>        {</a:t>
            </a:r>
          </a:p>
          <a:p>
            <a:r>
              <a:rPr lang="ro-RO">
                <a:solidFill>
                  <a:schemeClr val="accent4"/>
                </a:solidFill>
                <a:latin typeface="+mj-lt"/>
              </a:rPr>
              <a:t>            "Id":3,</a:t>
            </a:r>
          </a:p>
          <a:p>
            <a:r>
              <a:rPr lang="ro-RO">
                <a:solidFill>
                  <a:schemeClr val="accent4"/>
                </a:solidFill>
                <a:latin typeface="+mj-lt"/>
              </a:rPr>
              <a:t>            "Name":"Luca",</a:t>
            </a:r>
          </a:p>
          <a:p>
            <a:r>
              <a:rPr lang="ro-RO">
                <a:solidFill>
                  <a:schemeClr val="accent4"/>
                </a:solidFill>
                <a:latin typeface="+mj-lt"/>
              </a:rPr>
              <a:t>            "Level":"Senior developer",</a:t>
            </a:r>
          </a:p>
          <a:p>
            <a:r>
              <a:rPr lang="ro-RO">
                <a:solidFill>
                  <a:schemeClr val="accent4"/>
                </a:solidFill>
                <a:latin typeface="+mj-lt"/>
              </a:rPr>
              <a:t>            "HourlyRate":30.5,</a:t>
            </a:r>
          </a:p>
          <a:p>
            <a:r>
              <a:rPr lang="ro-RO">
                <a:solidFill>
                  <a:schemeClr val="accent4"/>
                </a:solidFill>
                <a:latin typeface="+mj-lt"/>
              </a:rPr>
              <a:t>            "WorkingHours":190</a:t>
            </a:r>
          </a:p>
          <a:p>
            <a:r>
              <a:rPr lang="ro-RO">
                <a:solidFill>
                  <a:schemeClr val="accent4"/>
                </a:solidFill>
                <a:latin typeface="+mj-lt"/>
              </a:rPr>
              <a:t>        },</a:t>
            </a:r>
          </a:p>
          <a:p>
            <a:r>
              <a:rPr lang="ro-RO">
                <a:solidFill>
                  <a:schemeClr val="accent4"/>
                </a:solidFill>
                <a:latin typeface="+mj-lt"/>
              </a:rPr>
              <a:t>        {</a:t>
            </a:r>
          </a:p>
          <a:p>
            <a:r>
              <a:rPr lang="ro-RO">
                <a:solidFill>
                  <a:schemeClr val="accent4"/>
                </a:solidFill>
                <a:latin typeface="+mj-lt"/>
              </a:rPr>
              <a:t>            "Id":4,</a:t>
            </a:r>
          </a:p>
          <a:p>
            <a:r>
              <a:rPr lang="ro-RO">
                <a:solidFill>
                  <a:schemeClr val="accent4"/>
                </a:solidFill>
                <a:latin typeface="+mj-lt"/>
              </a:rPr>
              <a:t>            "Name":"Petru",</a:t>
            </a:r>
          </a:p>
          <a:p>
            <a:r>
              <a:rPr lang="ro-RO">
                <a:solidFill>
                  <a:schemeClr val="accent4"/>
                </a:solidFill>
                <a:latin typeface="+mj-lt"/>
              </a:rPr>
              <a:t>            "Level":"Junior developer",</a:t>
            </a:r>
          </a:p>
          <a:p>
            <a:r>
              <a:rPr lang="ro-RO">
                <a:solidFill>
                  <a:schemeClr val="accent4"/>
                </a:solidFill>
                <a:latin typeface="+mj-lt"/>
              </a:rPr>
              <a:t>            "HourlyRate":20,</a:t>
            </a:r>
          </a:p>
          <a:p>
            <a:r>
              <a:rPr lang="ro-RO">
                <a:solidFill>
                  <a:schemeClr val="accent4"/>
                </a:solidFill>
                <a:latin typeface="+mj-lt"/>
              </a:rPr>
              <a:t>            "WorkingHours":140</a:t>
            </a:r>
          </a:p>
          <a:p>
            <a:r>
              <a:rPr lang="ro-RO">
                <a:solidFill>
                  <a:schemeClr val="accent4"/>
                </a:solidFill>
                <a:latin typeface="+mj-lt"/>
              </a:rPr>
              <a:t>        },</a:t>
            </a:r>
          </a:p>
          <a:p>
            <a:r>
              <a:rPr lang="ro-RO">
                <a:solidFill>
                  <a:schemeClr val="accent4"/>
                </a:solidFill>
                <a:latin typeface="+mj-lt"/>
              </a:rPr>
              <a:t>        {</a:t>
            </a:r>
          </a:p>
          <a:p>
            <a:r>
              <a:rPr lang="ro-RO">
                <a:solidFill>
                  <a:schemeClr val="accent4"/>
                </a:solidFill>
                <a:latin typeface="+mj-lt"/>
              </a:rPr>
              <a:t>            "Id":5,</a:t>
            </a:r>
          </a:p>
          <a:p>
            <a:r>
              <a:rPr lang="ro-RO">
                <a:solidFill>
                  <a:schemeClr val="accent4"/>
                </a:solidFill>
                <a:latin typeface="+mj-lt"/>
              </a:rPr>
              <a:t>            "Name":"Pavel",</a:t>
            </a:r>
          </a:p>
          <a:p>
            <a:r>
              <a:rPr lang="ro-RO">
                <a:solidFill>
                  <a:schemeClr val="accent4"/>
                </a:solidFill>
                <a:latin typeface="+mj-lt"/>
              </a:rPr>
              <a:t>            "Level":"Senior developer",</a:t>
            </a:r>
          </a:p>
          <a:p>
            <a:r>
              <a:rPr lang="ro-RO">
                <a:solidFill>
                  <a:schemeClr val="accent4"/>
                </a:solidFill>
                <a:latin typeface="+mj-lt"/>
              </a:rPr>
              <a:t>            "HourlyRate":30.5,</a:t>
            </a:r>
          </a:p>
          <a:p>
            <a:r>
              <a:rPr lang="ro-RO">
                <a:solidFill>
                  <a:schemeClr val="accent4"/>
                </a:solidFill>
                <a:latin typeface="+mj-lt"/>
              </a:rPr>
              <a:t>            "WorkingHours":180</a:t>
            </a:r>
          </a:p>
          <a:p>
            <a:r>
              <a:rPr lang="ro-RO">
                <a:solidFill>
                  <a:schemeClr val="accent4"/>
                </a:solidFill>
                <a:latin typeface="+mj-lt"/>
              </a:rPr>
              <a:t>        }</a:t>
            </a:r>
          </a:p>
          <a:p>
            <a:r>
              <a:rPr lang="ro-RO">
                <a:solidFill>
                  <a:schemeClr val="accent4"/>
                </a:solidFill>
                <a:latin typeface="+mj-lt"/>
              </a:rPr>
              <a:t>    ]</a:t>
            </a:r>
          </a:p>
          <a:p>
            <a:r>
              <a:rPr lang="ro-RO">
                <a:solidFill>
                  <a:schemeClr val="accent4"/>
                </a:solidFill>
                <a:latin typeface="+mj-lt"/>
              </a:rPr>
              <a:t>}</a:t>
            </a: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10204D14-0C97-49C9-905A-A06B7119191C}"/>
              </a:ext>
            </a:extLst>
          </p:cNvPr>
          <p:cNvSpPr/>
          <p:nvPr/>
        </p:nvSpPr>
        <p:spPr>
          <a:xfrm flipH="1" flipV="1">
            <a:off x="13535513" y="2317346"/>
            <a:ext cx="0" cy="9633390"/>
          </a:xfrm>
          <a:prstGeom prst="line">
            <a:avLst/>
          </a:prstGeom>
          <a:ln w="254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defRPr sz="3200" cap="none" spc="0"/>
            </a:pPr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8392E-E3FC-48FD-A004-282020C0B84B}"/>
              </a:ext>
            </a:extLst>
          </p:cNvPr>
          <p:cNvSpPr/>
          <p:nvPr/>
        </p:nvSpPr>
        <p:spPr>
          <a:xfrm>
            <a:off x="2264084" y="10021338"/>
            <a:ext cx="6792121" cy="2086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>
                <a:solidFill>
                  <a:schemeClr val="accent4"/>
                </a:solidFill>
                <a:latin typeface="+mj-lt"/>
              </a:rPr>
              <a:t>public class DeveloperReport</a:t>
            </a:r>
          </a:p>
          <a:p>
            <a:r>
              <a:rPr lang="ro-RO">
                <a:solidFill>
                  <a:schemeClr val="accent4"/>
                </a:solidFill>
                <a:latin typeface="+mj-lt"/>
              </a:rPr>
              <a:t>{</a:t>
            </a:r>
          </a:p>
          <a:p>
            <a:r>
              <a:rPr lang="ro-RO">
                <a:solidFill>
                  <a:schemeClr val="accent4"/>
                </a:solidFill>
                <a:latin typeface="+mj-lt"/>
              </a:rPr>
              <a:t>    public int Id { get; set; }</a:t>
            </a:r>
          </a:p>
          <a:p>
            <a:r>
              <a:rPr lang="ro-RO">
                <a:solidFill>
                  <a:schemeClr val="accent4"/>
                </a:solidFill>
                <a:latin typeface="+mj-lt"/>
              </a:rPr>
              <a:t>    public string Name { get; set; }</a:t>
            </a:r>
          </a:p>
          <a:p>
            <a:r>
              <a:rPr lang="ro-RO">
                <a:solidFill>
                  <a:schemeClr val="accent4"/>
                </a:solidFill>
                <a:latin typeface="+mj-lt"/>
              </a:rPr>
              <a:t>    public string Level { get; set; }</a:t>
            </a:r>
          </a:p>
          <a:p>
            <a:r>
              <a:rPr lang="ro-RO">
                <a:solidFill>
                  <a:schemeClr val="accent4"/>
                </a:solidFill>
                <a:latin typeface="+mj-lt"/>
              </a:rPr>
              <a:t>    public int WorkingHours { get; set; }</a:t>
            </a:r>
          </a:p>
          <a:p>
            <a:r>
              <a:rPr lang="ro-RO">
                <a:solidFill>
                  <a:schemeClr val="accent4"/>
                </a:solidFill>
                <a:latin typeface="+mj-lt"/>
              </a:rPr>
              <a:t>    public double HourlyRate { get; set; }</a:t>
            </a:r>
          </a:p>
          <a:p>
            <a:r>
              <a:rPr lang="ro-RO">
                <a:solidFill>
                  <a:schemeClr val="accent4"/>
                </a:solidFill>
                <a:latin typeface="+mj-lt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59466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" descr="Image"/>
          <p:cNvPicPr>
            <a:picLocks noChangeAspect="1"/>
          </p:cNvPicPr>
          <p:nvPr/>
        </p:nvPicPr>
        <p:blipFill rotWithShape="1">
          <a:blip r:embed="rId3"/>
          <a:srcRect b="3542"/>
          <a:stretch/>
        </p:blipFill>
        <p:spPr>
          <a:xfrm>
            <a:off x="0" y="0"/>
            <a:ext cx="24384000" cy="13673622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1"/>
          <p:cNvSpPr/>
          <p:nvPr/>
        </p:nvSpPr>
        <p:spPr>
          <a:xfrm>
            <a:off x="3149600" y="6715165"/>
            <a:ext cx="1270000" cy="1270001"/>
          </a:xfrm>
          <a:prstGeom prst="rect">
            <a:avLst/>
          </a:prstGeom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 defTabSz="825500">
              <a:lnSpc>
                <a:spcPct val="100000"/>
              </a:lnSpc>
              <a:defRPr sz="3200" cap="none" spc="0">
                <a:solidFill>
                  <a:srgbClr val="DE411B"/>
                </a:solidFill>
              </a:defRPr>
            </a:lvl1pPr>
          </a:lstStyle>
          <a:p>
            <a:r>
              <a:rPr lang="en-US"/>
              <a:t>1</a:t>
            </a:r>
            <a:endParaRPr/>
          </a:p>
        </p:txBody>
      </p:sp>
      <p:sp>
        <p:nvSpPr>
          <p:cNvPr id="109" name="basic information about this template"/>
          <p:cNvSpPr txBox="1"/>
          <p:nvPr/>
        </p:nvSpPr>
        <p:spPr>
          <a:xfrm>
            <a:off x="3066033" y="8577565"/>
            <a:ext cx="14246805" cy="351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r>
              <a:rPr lang="en-US"/>
              <a:t>Internship 2020 .NET: POO Concepts</a:t>
            </a:r>
          </a:p>
        </p:txBody>
      </p:sp>
      <p:sp>
        <p:nvSpPr>
          <p:cNvPr id="110" name="General template…"/>
          <p:cNvSpPr txBox="1"/>
          <p:nvPr/>
        </p:nvSpPr>
        <p:spPr>
          <a:xfrm>
            <a:off x="3016570" y="9726175"/>
            <a:ext cx="14244132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defRPr sz="7000" cap="none" spc="-209"/>
            </a:pPr>
            <a:r>
              <a:rPr lang="en-US"/>
              <a:t>Inheritance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1965D8F5-C135-C243-816E-E832859A175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4004658" y="13289446"/>
            <a:ext cx="268586" cy="384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671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117" name="Client Name  Presentation Title  -  1. Chapter Name"/>
          <p:cNvSpPr txBox="1">
            <a:spLocks noGrp="1"/>
          </p:cNvSpPr>
          <p:nvPr>
            <p:ph type="body" sz="quarter" idx="13"/>
          </p:nvPr>
        </p:nvSpPr>
        <p:spPr>
          <a:xfrm>
            <a:off x="1703286" y="210051"/>
            <a:ext cx="5201744" cy="39049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  <a:r>
              <a:rPr lang="en-US">
                <a:solidFill>
                  <a:srgbClr val="929292"/>
                </a:solidFill>
              </a:rPr>
              <a:t>Internship 2020 .NET: POO Concepts - </a:t>
            </a:r>
            <a:r>
              <a:rPr lang="en-US"/>
              <a:t> </a:t>
            </a:r>
            <a:r>
              <a:rPr lang="en-US" b="1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1. Inheritance</a:t>
            </a:r>
          </a:p>
        </p:txBody>
      </p:sp>
      <p:sp>
        <p:nvSpPr>
          <p:cNvPr id="123" name="People are emotional beings and react as such, even in a business capacity, and even though they think they can exclude their feelings when making critical decisions.…"/>
          <p:cNvSpPr txBox="1"/>
          <p:nvPr/>
        </p:nvSpPr>
        <p:spPr>
          <a:xfrm>
            <a:off x="1703286" y="2570272"/>
            <a:ext cx="6585250" cy="2360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spAutoFit/>
          </a:bodyPr>
          <a:lstStyle/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b="0">
                <a:latin typeface="Arial" panose="020B0604020202020204" pitchFamily="34" charset="0"/>
                <a:cs typeface="Arial" panose="020B0604020202020204" pitchFamily="34" charset="0"/>
              </a:rPr>
              <a:t>enables you to create new classes that reuse, extend, and modify the behavior defined in other classes. The class whose members are inherited is called the </a:t>
            </a:r>
            <a:r>
              <a:rPr lang="en-US" sz="2400" i="1">
                <a:latin typeface="Arial" panose="020B0604020202020204" pitchFamily="34" charset="0"/>
                <a:cs typeface="Arial" panose="020B0604020202020204" pitchFamily="34" charset="0"/>
              </a:rPr>
              <a:t>base class</a:t>
            </a:r>
            <a:r>
              <a:rPr lang="en-US" sz="2400" b="0">
                <a:latin typeface="Arial" panose="020B0604020202020204" pitchFamily="34" charset="0"/>
                <a:cs typeface="Arial" panose="020B0604020202020204" pitchFamily="34" charset="0"/>
              </a:rPr>
              <a:t>, and the class that inherits those members is called the </a:t>
            </a:r>
            <a:r>
              <a:rPr lang="en-US" sz="2400" i="1">
                <a:latin typeface="Arial" panose="020B0604020202020204" pitchFamily="34" charset="0"/>
                <a:cs typeface="Arial" panose="020B0604020202020204" pitchFamily="34" charset="0"/>
              </a:rPr>
              <a:t>derived class</a:t>
            </a:r>
            <a:r>
              <a:rPr lang="en-US" sz="2400" b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ro-RO" sz="24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Presentation Matters"/>
          <p:cNvSpPr txBox="1"/>
          <p:nvPr/>
        </p:nvSpPr>
        <p:spPr>
          <a:xfrm>
            <a:off x="1703286" y="1453924"/>
            <a:ext cx="3938904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/>
              <a:t>Inheritance</a:t>
            </a:r>
          </a:p>
        </p:txBody>
      </p:sp>
      <p:sp>
        <p:nvSpPr>
          <p:cNvPr id="126" name="Line"/>
          <p:cNvSpPr/>
          <p:nvPr/>
        </p:nvSpPr>
        <p:spPr>
          <a:xfrm flipV="1">
            <a:off x="9049137" y="1453923"/>
            <a:ext cx="0" cy="10245707"/>
          </a:xfrm>
          <a:prstGeom prst="line">
            <a:avLst/>
          </a:prstGeom>
          <a:ln w="254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defRPr sz="3200" cap="none" spc="0"/>
            </a:pPr>
            <a:endParaRPr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F4ED8D-B17B-CB44-B6D9-258E3DDCE5AE}"/>
              </a:ext>
            </a:extLst>
          </p:cNvPr>
          <p:cNvSpPr txBox="1"/>
          <p:nvPr/>
        </p:nvSpPr>
        <p:spPr>
          <a:xfrm>
            <a:off x="7858539" y="119270"/>
            <a:ext cx="249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/>
              <a:t>dsgdfghgjf</a:t>
            </a:r>
          </a:p>
        </p:txBody>
      </p:sp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23D910-EA39-4813-8BA7-559F106CF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236" y="2570272"/>
            <a:ext cx="13284742" cy="714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26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117" name="Client Name  Presentation Title  -  1. Chapter Name"/>
          <p:cNvSpPr txBox="1">
            <a:spLocks noGrp="1"/>
          </p:cNvSpPr>
          <p:nvPr>
            <p:ph type="body" sz="quarter" idx="13"/>
          </p:nvPr>
        </p:nvSpPr>
        <p:spPr>
          <a:xfrm>
            <a:off x="1703286" y="210051"/>
            <a:ext cx="5257849" cy="39049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  <a:r>
              <a:rPr lang="en-US">
                <a:solidFill>
                  <a:srgbClr val="929292"/>
                </a:solidFill>
              </a:rPr>
              <a:t>Internship 2020 .NET: POO Concepts - </a:t>
            </a:r>
            <a:r>
              <a:rPr lang="en-US"/>
              <a:t> </a:t>
            </a:r>
            <a:r>
              <a:rPr lang="en-US" b="1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1. Inheritance</a:t>
            </a:r>
          </a:p>
        </p:txBody>
      </p:sp>
      <p:sp>
        <p:nvSpPr>
          <p:cNvPr id="123" name="People are emotional beings and react as such, even in a business capacity, and even though they think they can exclude their feelings when making critical decisions.…"/>
          <p:cNvSpPr txBox="1"/>
          <p:nvPr/>
        </p:nvSpPr>
        <p:spPr>
          <a:xfrm>
            <a:off x="1703286" y="2570272"/>
            <a:ext cx="6585250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spAutoFit/>
          </a:bodyPr>
          <a:lstStyle/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00" b="0">
              <a:latin typeface="Arial" panose="020B0604020202020204" pitchFamily="34" charset="0"/>
              <a:cs typeface="Arial" panose="020B0604020202020204" pitchFamily="34" charset="0"/>
              <a:hlinkClick r:id="rId3"/>
            </a:endParaRPr>
          </a:p>
        </p:txBody>
      </p:sp>
      <p:sp>
        <p:nvSpPr>
          <p:cNvPr id="124" name="Presentation Matters"/>
          <p:cNvSpPr txBox="1"/>
          <p:nvPr/>
        </p:nvSpPr>
        <p:spPr>
          <a:xfrm>
            <a:off x="1703285" y="1453924"/>
            <a:ext cx="5705695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/>
              <a:t>Inheritance</a:t>
            </a:r>
            <a:r>
              <a:rPr lang="ro-RO"/>
              <a:t> types</a:t>
            </a:r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F4ED8D-B17B-CB44-B6D9-258E3DDCE5AE}"/>
              </a:ext>
            </a:extLst>
          </p:cNvPr>
          <p:cNvSpPr txBox="1"/>
          <p:nvPr/>
        </p:nvSpPr>
        <p:spPr>
          <a:xfrm>
            <a:off x="7858539" y="119270"/>
            <a:ext cx="249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/>
              <a:t>dsgdfghgjf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320CAD0-13BD-479B-B87A-1499C06D2D7B}"/>
              </a:ext>
            </a:extLst>
          </p:cNvPr>
          <p:cNvGrpSpPr/>
          <p:nvPr/>
        </p:nvGrpSpPr>
        <p:grpSpPr>
          <a:xfrm>
            <a:off x="6111610" y="11824789"/>
            <a:ext cx="10302802" cy="513601"/>
            <a:chOff x="1703286" y="6180670"/>
            <a:chExt cx="10302802" cy="513601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B67DCF0-5441-451E-A7FA-C8F901FE1ADA}"/>
                </a:ext>
              </a:extLst>
            </p:cNvPr>
            <p:cNvGrpSpPr/>
            <p:nvPr/>
          </p:nvGrpSpPr>
          <p:grpSpPr>
            <a:xfrm>
              <a:off x="1703286" y="6300311"/>
              <a:ext cx="274320" cy="274320"/>
              <a:chOff x="4592865" y="8912410"/>
              <a:chExt cx="1847263" cy="1792340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0E362CB2-26B0-41E5-BE39-DDDAE327CD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2865" y="8912410"/>
                <a:ext cx="1847263" cy="1792340"/>
              </a:xfrm>
              <a:prstGeom prst="line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81299BE-394A-474D-857F-D306D39CD6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21046" y="8912410"/>
                <a:ext cx="1819082" cy="1792340"/>
              </a:xfrm>
              <a:prstGeom prst="line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31" name="People are emotional beings and react as such, even in a business capacity, and even though they think they can exclude their feelings when making critical decisions.…">
              <a:extLst>
                <a:ext uri="{FF2B5EF4-FFF2-40B4-BE49-F238E27FC236}">
                  <a16:creationId xmlns:a16="http://schemas.microsoft.com/office/drawing/2014/main" id="{BAC04928-96FE-4E8B-B877-894CAC00588F}"/>
                </a:ext>
              </a:extLst>
            </p:cNvPr>
            <p:cNvSpPr txBox="1"/>
            <p:nvPr/>
          </p:nvSpPr>
          <p:spPr>
            <a:xfrm>
              <a:off x="2220746" y="6180670"/>
              <a:ext cx="9785342" cy="5136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71437" tIns="71437" rIns="71437" bIns="71437">
              <a:spAutoFit/>
            </a:bodyPr>
            <a:lstStyle/>
            <a:p>
              <a:pPr defTabSz="821531">
                <a:lnSpc>
                  <a:spcPct val="100000"/>
                </a:lnSpc>
                <a:spcBef>
                  <a:spcPts val="3000"/>
                </a:spcBef>
                <a:defRPr sz="2000" b="0" cap="none" spc="0">
                  <a:solidFill>
                    <a:srgbClr val="5E5E5E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lang="ro-RO" sz="2400" b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Multiple and hibrid inheritance types are not supported in .NET</a:t>
              </a:r>
              <a:endParaRPr sz="2400" b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20670DE-9774-4CE8-BBA9-CB5B83A89648}"/>
              </a:ext>
            </a:extLst>
          </p:cNvPr>
          <p:cNvGrpSpPr/>
          <p:nvPr/>
        </p:nvGrpSpPr>
        <p:grpSpPr>
          <a:xfrm>
            <a:off x="10067257" y="3994648"/>
            <a:ext cx="2391508" cy="6624870"/>
            <a:chOff x="2860430" y="3875225"/>
            <a:chExt cx="2391508" cy="4802893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ED97202-FF71-42F3-813E-CAE31C916AAF}"/>
                </a:ext>
              </a:extLst>
            </p:cNvPr>
            <p:cNvSpPr/>
            <p:nvPr/>
          </p:nvSpPr>
          <p:spPr>
            <a:xfrm>
              <a:off x="2860430" y="3875225"/>
              <a:ext cx="2391508" cy="66292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ro-RO" sz="3200" cap="none" spc="0">
                  <a:solidFill>
                    <a:schemeClr val="bg2"/>
                  </a:solidFill>
                </a:rPr>
                <a:t>ClassA</a:t>
              </a:r>
              <a:endParaRPr kumimoji="0" lang="en-US" sz="3200" b="1" i="0" u="none" strike="noStrike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FillTx/>
                <a:sym typeface="Helvetica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48A1F07-E040-43EA-89EE-4B63E8903670}"/>
                </a:ext>
              </a:extLst>
            </p:cNvPr>
            <p:cNvSpPr/>
            <p:nvPr/>
          </p:nvSpPr>
          <p:spPr>
            <a:xfrm>
              <a:off x="2860430" y="5688815"/>
              <a:ext cx="2391508" cy="66292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ro-RO" sz="3200" cap="none" spc="0">
                  <a:solidFill>
                    <a:schemeClr val="bg2"/>
                  </a:solidFill>
                </a:rPr>
                <a:t>ClassB</a:t>
              </a:r>
              <a:endParaRPr kumimoji="0" lang="en-US" sz="3200" b="1" i="0" u="none" strike="noStrike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FillTx/>
                <a:sym typeface="Helvetica"/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117F0A0-AB75-45CC-AB5F-C1F239BBA4C9}"/>
                </a:ext>
              </a:extLst>
            </p:cNvPr>
            <p:cNvCxnSpPr>
              <a:stCxn id="48" idx="0"/>
              <a:endCxn id="47" idx="2"/>
            </p:cNvCxnSpPr>
            <p:nvPr/>
          </p:nvCxnSpPr>
          <p:spPr>
            <a:xfrm flipV="1">
              <a:off x="4056184" y="4538146"/>
              <a:ext cx="0" cy="1150669"/>
            </a:xfrm>
            <a:prstGeom prst="straightConnector1">
              <a:avLst/>
            </a:prstGeom>
            <a:noFill/>
            <a:ln w="34925" cap="flat">
              <a:solidFill>
                <a:srgbClr val="000000"/>
              </a:solidFill>
              <a:prstDash val="solid"/>
              <a:miter lim="400000"/>
              <a:headEnd w="lg" len="lg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540F7C7-B42F-4D3D-BCC1-42D7118293FD}"/>
                </a:ext>
              </a:extLst>
            </p:cNvPr>
            <p:cNvSpPr txBox="1"/>
            <p:nvPr/>
          </p:nvSpPr>
          <p:spPr>
            <a:xfrm>
              <a:off x="3034270" y="8261142"/>
              <a:ext cx="2181686" cy="416976"/>
            </a:xfrm>
            <a:prstGeom prst="rect">
              <a:avLst/>
            </a:prstGeom>
            <a:noFill/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rtlCol="0">
              <a:spAutoFit/>
            </a:bodyPr>
            <a:lstStyle/>
            <a:p>
              <a:pPr algn="l" defTabSz="821531">
                <a:lnSpc>
                  <a:spcPct val="100000"/>
                </a:lnSpc>
                <a:spcBef>
                  <a:spcPts val="3000"/>
                </a:spcBef>
              </a:pPr>
              <a:r>
                <a:rPr lang="ro-RO" sz="2800" cap="none" spc="0">
                  <a:solidFill>
                    <a:srgbClr val="5E5E5E"/>
                  </a:solidFill>
                  <a:latin typeface="Arial" panose="020B0604020202020204" pitchFamily="34" charset="0"/>
                  <a:ea typeface="Helvetica Light"/>
                  <a:cs typeface="Arial" panose="020B0604020202020204" pitchFamily="34" charset="0"/>
                  <a:sym typeface="Helvetica Light"/>
                </a:rPr>
                <a:t>2. Multilevel</a:t>
              </a:r>
              <a:endParaRPr lang="en-US" sz="2800" cap="none" spc="0">
                <a:solidFill>
                  <a:srgbClr val="5E5E5E"/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FFA86CF-0570-4603-8FFE-52D843E27769}"/>
              </a:ext>
            </a:extLst>
          </p:cNvPr>
          <p:cNvGrpSpPr/>
          <p:nvPr/>
        </p:nvGrpSpPr>
        <p:grpSpPr>
          <a:xfrm>
            <a:off x="3012830" y="4027625"/>
            <a:ext cx="2399085" cy="4275977"/>
            <a:chOff x="2860430" y="3875225"/>
            <a:chExt cx="2399085" cy="4275977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7E18ECAB-6E80-4A91-BD2C-9F393E315AD1}"/>
                </a:ext>
              </a:extLst>
            </p:cNvPr>
            <p:cNvSpPr/>
            <p:nvPr/>
          </p:nvSpPr>
          <p:spPr>
            <a:xfrm>
              <a:off x="2860430" y="3875225"/>
              <a:ext cx="2391508" cy="9144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ro-RO" sz="3200" cap="none" spc="0">
                  <a:solidFill>
                    <a:schemeClr val="bg2"/>
                  </a:solidFill>
                </a:rPr>
                <a:t>ClassA</a:t>
              </a:r>
              <a:endParaRPr kumimoji="0" lang="en-US" sz="3200" b="1" i="0" u="none" strike="noStrike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FillTx/>
                <a:sym typeface="Helvetica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D75F8AE-6AF7-4AA2-9F22-CDE6B7CC3E81}"/>
                </a:ext>
              </a:extLst>
            </p:cNvPr>
            <p:cNvSpPr/>
            <p:nvPr/>
          </p:nvSpPr>
          <p:spPr>
            <a:xfrm>
              <a:off x="2868007" y="6395044"/>
              <a:ext cx="2391508" cy="9144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ro-RO" sz="3200" cap="none" spc="0">
                  <a:solidFill>
                    <a:schemeClr val="bg2"/>
                  </a:solidFill>
                </a:rPr>
                <a:t>ClassB</a:t>
              </a:r>
              <a:endParaRPr kumimoji="0" lang="en-US" sz="3200" b="1" i="0" u="none" strike="noStrike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FillTx/>
                <a:sym typeface="Helvetica"/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3D469EE3-0825-47B0-982C-B384E34C04FC}"/>
                </a:ext>
              </a:extLst>
            </p:cNvPr>
            <p:cNvCxnSpPr>
              <a:stCxn id="71" idx="0"/>
              <a:endCxn id="70" idx="2"/>
            </p:cNvCxnSpPr>
            <p:nvPr/>
          </p:nvCxnSpPr>
          <p:spPr>
            <a:xfrm flipH="1" flipV="1">
              <a:off x="4056184" y="4789625"/>
              <a:ext cx="7577" cy="1605419"/>
            </a:xfrm>
            <a:prstGeom prst="straightConnector1">
              <a:avLst/>
            </a:prstGeom>
            <a:noFill/>
            <a:ln w="34925" cap="flat">
              <a:solidFill>
                <a:srgbClr val="000000"/>
              </a:solidFill>
              <a:prstDash val="solid"/>
              <a:miter lim="400000"/>
              <a:headEnd w="lg" len="lg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B640E01-DCE9-4851-A8A3-3A200839EE7A}"/>
                </a:ext>
              </a:extLst>
            </p:cNvPr>
            <p:cNvSpPr txBox="1"/>
            <p:nvPr/>
          </p:nvSpPr>
          <p:spPr>
            <a:xfrm>
              <a:off x="3284338" y="7576046"/>
              <a:ext cx="1620635" cy="575156"/>
            </a:xfrm>
            <a:prstGeom prst="rect">
              <a:avLst/>
            </a:prstGeom>
            <a:noFill/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rtlCol="0">
              <a:spAutoFit/>
            </a:bodyPr>
            <a:lstStyle/>
            <a:p>
              <a:pPr algn="l" defTabSz="821531">
                <a:lnSpc>
                  <a:spcPct val="100000"/>
                </a:lnSpc>
                <a:spcBef>
                  <a:spcPts val="3000"/>
                </a:spcBef>
              </a:pPr>
              <a:r>
                <a:rPr lang="ro-RO" sz="2800" cap="none" spc="0">
                  <a:solidFill>
                    <a:srgbClr val="5E5E5E"/>
                  </a:solidFill>
                  <a:latin typeface="Arial" panose="020B0604020202020204" pitchFamily="34" charset="0"/>
                  <a:ea typeface="Helvetica Light"/>
                  <a:cs typeface="Arial" panose="020B0604020202020204" pitchFamily="34" charset="0"/>
                  <a:sym typeface="Helvetica Light"/>
                </a:rPr>
                <a:t>1. Single</a:t>
              </a:r>
              <a:endParaRPr lang="en-US" sz="2800" cap="none" spc="0">
                <a:solidFill>
                  <a:srgbClr val="5E5E5E"/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9B257427-3E33-4636-A0D0-89ECD8A47F6E}"/>
              </a:ext>
            </a:extLst>
          </p:cNvPr>
          <p:cNvSpPr/>
          <p:nvPr/>
        </p:nvSpPr>
        <p:spPr>
          <a:xfrm>
            <a:off x="10067257" y="8975113"/>
            <a:ext cx="2391508" cy="9144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o-RO" sz="3200" cap="none" spc="0">
                <a:solidFill>
                  <a:schemeClr val="bg2"/>
                </a:solidFill>
              </a:rPr>
              <a:t>ClassC</a:t>
            </a:r>
            <a:endParaRPr kumimoji="0" lang="en-US" sz="3200" b="1" i="0" u="none" strike="noStrike" cap="none" spc="0" normalizeH="0" baseline="0">
              <a:ln>
                <a:noFill/>
              </a:ln>
              <a:solidFill>
                <a:schemeClr val="bg2"/>
              </a:solidFill>
              <a:effectLst/>
              <a:uFillTx/>
              <a:sym typeface="Helvetica"/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393E2E3-1608-429F-BF19-611DE72A76F7}"/>
              </a:ext>
            </a:extLst>
          </p:cNvPr>
          <p:cNvCxnSpPr>
            <a:cxnSpLocks/>
            <a:stCxn id="55" idx="0"/>
          </p:cNvCxnSpPr>
          <p:nvPr/>
        </p:nvCxnSpPr>
        <p:spPr>
          <a:xfrm flipV="1">
            <a:off x="11263011" y="7410625"/>
            <a:ext cx="0" cy="1564488"/>
          </a:xfrm>
          <a:prstGeom prst="straightConnector1">
            <a:avLst/>
          </a:prstGeom>
          <a:noFill/>
          <a:ln w="34925" cap="flat">
            <a:solidFill>
              <a:srgbClr val="000000"/>
            </a:solidFill>
            <a:prstDash val="solid"/>
            <a:miter lim="400000"/>
            <a:headEnd w="lg" len="lg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586644F-53C6-4023-92A3-248291C9E995}"/>
              </a:ext>
            </a:extLst>
          </p:cNvPr>
          <p:cNvGrpSpPr/>
          <p:nvPr/>
        </p:nvGrpSpPr>
        <p:grpSpPr>
          <a:xfrm>
            <a:off x="15666008" y="3916892"/>
            <a:ext cx="4422071" cy="4275977"/>
            <a:chOff x="1344007" y="3875225"/>
            <a:chExt cx="4422071" cy="427597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FBCCC27-9544-4F48-A3A8-080B1F182578}"/>
                </a:ext>
              </a:extLst>
            </p:cNvPr>
            <p:cNvSpPr/>
            <p:nvPr/>
          </p:nvSpPr>
          <p:spPr>
            <a:xfrm>
              <a:off x="2860430" y="3875225"/>
              <a:ext cx="2391508" cy="9144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ro-RO" sz="3200" cap="none" spc="0">
                  <a:solidFill>
                    <a:schemeClr val="bg2"/>
                  </a:solidFill>
                </a:rPr>
                <a:t>ClassA</a:t>
              </a:r>
              <a:endParaRPr kumimoji="0" lang="en-US" sz="3200" b="1" i="0" u="none" strike="noStrike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FillTx/>
                <a:sym typeface="Helvetica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C21AA40-6F62-4CA1-ACDE-0B7ED02DFD26}"/>
                </a:ext>
              </a:extLst>
            </p:cNvPr>
            <p:cNvSpPr/>
            <p:nvPr/>
          </p:nvSpPr>
          <p:spPr>
            <a:xfrm>
              <a:off x="1344007" y="6454558"/>
              <a:ext cx="2391508" cy="9144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ro-RO" sz="3200" cap="none" spc="0">
                  <a:solidFill>
                    <a:schemeClr val="bg2"/>
                  </a:solidFill>
                </a:rPr>
                <a:t>ClassB</a:t>
              </a:r>
              <a:endParaRPr kumimoji="0" lang="en-US" sz="3200" b="1" i="0" u="none" strike="noStrike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FillTx/>
                <a:sym typeface="Helvetica"/>
              </a:endParaRP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F8BC0F7B-9570-4CBC-B951-BB800967D8E5}"/>
                </a:ext>
              </a:extLst>
            </p:cNvPr>
            <p:cNvCxnSpPr>
              <a:stCxn id="93" idx="0"/>
              <a:endCxn id="92" idx="2"/>
            </p:cNvCxnSpPr>
            <p:nvPr/>
          </p:nvCxnSpPr>
          <p:spPr>
            <a:xfrm flipV="1">
              <a:off x="2539761" y="4789625"/>
              <a:ext cx="1516423" cy="1664933"/>
            </a:xfrm>
            <a:prstGeom prst="straightConnector1">
              <a:avLst/>
            </a:prstGeom>
            <a:noFill/>
            <a:ln w="34925" cap="flat">
              <a:solidFill>
                <a:srgbClr val="000000"/>
              </a:solidFill>
              <a:prstDash val="solid"/>
              <a:miter lim="400000"/>
              <a:headEnd w="lg" len="lg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57DD5E3-2A7E-45AF-8A70-988C88AD97EB}"/>
                </a:ext>
              </a:extLst>
            </p:cNvPr>
            <p:cNvSpPr txBox="1"/>
            <p:nvPr/>
          </p:nvSpPr>
          <p:spPr>
            <a:xfrm>
              <a:off x="3164405" y="7576046"/>
              <a:ext cx="2601673" cy="575156"/>
            </a:xfrm>
            <a:prstGeom prst="rect">
              <a:avLst/>
            </a:prstGeom>
            <a:noFill/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rtlCol="0">
              <a:spAutoFit/>
            </a:bodyPr>
            <a:lstStyle/>
            <a:p>
              <a:pPr algn="l" defTabSz="821531">
                <a:lnSpc>
                  <a:spcPct val="100000"/>
                </a:lnSpc>
                <a:spcBef>
                  <a:spcPts val="3000"/>
                </a:spcBef>
              </a:pPr>
              <a:r>
                <a:rPr lang="ro-RO" sz="2800" cap="none" spc="0">
                  <a:solidFill>
                    <a:srgbClr val="5E5E5E"/>
                  </a:solidFill>
                  <a:latin typeface="Arial" panose="020B0604020202020204" pitchFamily="34" charset="0"/>
                  <a:ea typeface="Helvetica Light"/>
                  <a:cs typeface="Arial" panose="020B0604020202020204" pitchFamily="34" charset="0"/>
                  <a:sym typeface="Helvetica Light"/>
                </a:rPr>
                <a:t>3. </a:t>
              </a:r>
              <a:r>
                <a:rPr lang="en-US" sz="2800" cap="none" spc="0">
                  <a:solidFill>
                    <a:srgbClr val="5E5E5E"/>
                  </a:solidFill>
                  <a:latin typeface="Arial" panose="020B0604020202020204" pitchFamily="34" charset="0"/>
                  <a:ea typeface="Helvetica Light"/>
                  <a:cs typeface="Arial" panose="020B0604020202020204" pitchFamily="34" charset="0"/>
                  <a:sym typeface="Helvetica Light"/>
                </a:rPr>
                <a:t>H</a:t>
              </a:r>
              <a:r>
                <a:rPr lang="ro-RO" sz="2800" cap="none" spc="0">
                  <a:solidFill>
                    <a:srgbClr val="5E5E5E"/>
                  </a:solidFill>
                  <a:latin typeface="Arial" panose="020B0604020202020204" pitchFamily="34" charset="0"/>
                  <a:ea typeface="Helvetica Light"/>
                  <a:cs typeface="Arial" panose="020B0604020202020204" pitchFamily="34" charset="0"/>
                  <a:sym typeface="Helvetica Light"/>
                </a:rPr>
                <a:t>ierarchical</a:t>
              </a:r>
              <a:endParaRPr lang="en-US" sz="2800" cap="none" spc="0">
                <a:solidFill>
                  <a:srgbClr val="5E5E5E"/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endParaRP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B24B7266-344F-470E-A050-CEB1852A6CCA}"/>
              </a:ext>
            </a:extLst>
          </p:cNvPr>
          <p:cNvSpPr/>
          <p:nvPr/>
        </p:nvSpPr>
        <p:spPr>
          <a:xfrm>
            <a:off x="19125597" y="6496225"/>
            <a:ext cx="2391508" cy="9144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o-RO" sz="3200" cap="none" spc="0">
                <a:solidFill>
                  <a:schemeClr val="bg2"/>
                </a:solidFill>
              </a:rPr>
              <a:t>ClassC</a:t>
            </a:r>
            <a:endParaRPr kumimoji="0" lang="en-US" sz="3200" b="1" i="0" u="none" strike="noStrike" cap="none" spc="0" normalizeH="0" baseline="0">
              <a:ln>
                <a:noFill/>
              </a:ln>
              <a:solidFill>
                <a:schemeClr val="bg2"/>
              </a:solidFill>
              <a:effectLst/>
              <a:uFillTx/>
              <a:sym typeface="Helvetica"/>
            </a:endParaRP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D8BD190-3AE9-4DD1-958C-825774325658}"/>
              </a:ext>
            </a:extLst>
          </p:cNvPr>
          <p:cNvCxnSpPr>
            <a:cxnSpLocks/>
            <a:stCxn id="81" idx="0"/>
          </p:cNvCxnSpPr>
          <p:nvPr/>
        </p:nvCxnSpPr>
        <p:spPr>
          <a:xfrm flipH="1" flipV="1">
            <a:off x="18378185" y="4831292"/>
            <a:ext cx="1943166" cy="1664933"/>
          </a:xfrm>
          <a:prstGeom prst="straightConnector1">
            <a:avLst/>
          </a:prstGeom>
          <a:noFill/>
          <a:ln w="34925" cap="flat">
            <a:solidFill>
              <a:srgbClr val="000000"/>
            </a:solidFill>
            <a:prstDash val="solid"/>
            <a:miter lim="400000"/>
            <a:headEnd w="lg" len="lg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53483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31" name="Client Name  Presentation Title  -  1. Chapter Name"/>
          <p:cNvSpPr txBox="1">
            <a:spLocks noGrp="1"/>
          </p:cNvSpPr>
          <p:nvPr>
            <p:ph type="body" sz="quarter" idx="13"/>
          </p:nvPr>
        </p:nvSpPr>
        <p:spPr>
          <a:xfrm>
            <a:off x="1703286" y="210051"/>
            <a:ext cx="5144036" cy="39049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  <a:r>
              <a:rPr lang="en-US">
                <a:solidFill>
                  <a:srgbClr val="929292"/>
                </a:solidFill>
              </a:rPr>
              <a:t>Internship 2020 .NET: POO Concepts - </a:t>
            </a:r>
            <a:r>
              <a:rPr lang="en-US"/>
              <a:t> </a:t>
            </a:r>
            <a:r>
              <a:rPr lang="en-US" b="1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1. Inheritance</a:t>
            </a:r>
          </a:p>
        </p:txBody>
      </p:sp>
      <p:sp>
        <p:nvSpPr>
          <p:cNvPr id="138" name="Best Practices"/>
          <p:cNvSpPr txBox="1"/>
          <p:nvPr/>
        </p:nvSpPr>
        <p:spPr>
          <a:xfrm>
            <a:off x="1682402" y="1678452"/>
            <a:ext cx="2091759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/>
            </a:lvl1pPr>
          </a:lstStyle>
          <a:p>
            <a:r>
              <a:t>Best Practices</a:t>
            </a:r>
          </a:p>
        </p:txBody>
      </p:sp>
      <p:sp>
        <p:nvSpPr>
          <p:cNvPr id="146" name="Presentation Principles"/>
          <p:cNvSpPr txBox="1"/>
          <p:nvPr/>
        </p:nvSpPr>
        <p:spPr>
          <a:xfrm>
            <a:off x="1733202" y="1751180"/>
            <a:ext cx="18356704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/>
              <a:t>Inheritance (IS-A) vs. Composition (HAS-A) Relationship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61BD37-C7F6-4DDA-B985-8EF932825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151" y="2967665"/>
            <a:ext cx="10756806" cy="851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64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117" name="Client Name  Presentation Title  -  1. Chapter Name"/>
          <p:cNvSpPr txBox="1">
            <a:spLocks noGrp="1"/>
          </p:cNvSpPr>
          <p:nvPr>
            <p:ph type="body" sz="quarter" idx="13"/>
          </p:nvPr>
        </p:nvSpPr>
        <p:spPr>
          <a:xfrm>
            <a:off x="1703286" y="210051"/>
            <a:ext cx="5257849" cy="39049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  <a:r>
              <a:rPr lang="en-US">
                <a:solidFill>
                  <a:srgbClr val="929292"/>
                </a:solidFill>
              </a:rPr>
              <a:t>Internship 2020 .NET: POO Concepts - </a:t>
            </a:r>
            <a:r>
              <a:rPr lang="en-US"/>
              <a:t> </a:t>
            </a:r>
            <a:r>
              <a:rPr lang="en-US" b="1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1. Inheritance</a:t>
            </a:r>
          </a:p>
        </p:txBody>
      </p:sp>
      <p:sp>
        <p:nvSpPr>
          <p:cNvPr id="123" name="People are emotional beings and react as such, even in a business capacity, and even though they think they can exclude their feelings when making critical decisions.…"/>
          <p:cNvSpPr txBox="1"/>
          <p:nvPr/>
        </p:nvSpPr>
        <p:spPr>
          <a:xfrm>
            <a:off x="1703286" y="2570272"/>
            <a:ext cx="6585250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spAutoFit/>
          </a:bodyPr>
          <a:lstStyle/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00" b="0">
              <a:latin typeface="Arial" panose="020B0604020202020204" pitchFamily="34" charset="0"/>
              <a:cs typeface="Arial" panose="020B0604020202020204" pitchFamily="34" charset="0"/>
              <a:hlinkClick r:id="rId3"/>
            </a:endParaRPr>
          </a:p>
        </p:txBody>
      </p:sp>
      <p:sp>
        <p:nvSpPr>
          <p:cNvPr id="124" name="Presentation Matters"/>
          <p:cNvSpPr txBox="1"/>
          <p:nvPr/>
        </p:nvSpPr>
        <p:spPr>
          <a:xfrm>
            <a:off x="1703285" y="1453924"/>
            <a:ext cx="6585251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/>
              <a:t>Inheritance</a:t>
            </a:r>
            <a:r>
              <a:rPr lang="ro-RO"/>
              <a:t> </a:t>
            </a:r>
            <a:r>
              <a:rPr lang="en-US"/>
              <a:t>example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F4ED8D-B17B-CB44-B6D9-258E3DDCE5AE}"/>
              </a:ext>
            </a:extLst>
          </p:cNvPr>
          <p:cNvSpPr txBox="1"/>
          <p:nvPr/>
        </p:nvSpPr>
        <p:spPr>
          <a:xfrm>
            <a:off x="7858539" y="119270"/>
            <a:ext cx="249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/>
              <a:t>dsgdfghgjf</a:t>
            </a:r>
          </a:p>
        </p:txBody>
      </p:sp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0AF6CEE-B23C-426B-9084-651CD6C5EE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164" y="4307826"/>
            <a:ext cx="21815671" cy="558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35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" descr="Image"/>
          <p:cNvPicPr>
            <a:picLocks noChangeAspect="1"/>
          </p:cNvPicPr>
          <p:nvPr/>
        </p:nvPicPr>
        <p:blipFill rotWithShape="1">
          <a:blip r:embed="rId3"/>
          <a:srcRect b="3542"/>
          <a:stretch/>
        </p:blipFill>
        <p:spPr>
          <a:xfrm>
            <a:off x="0" y="0"/>
            <a:ext cx="24384000" cy="13673622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1"/>
          <p:cNvSpPr/>
          <p:nvPr/>
        </p:nvSpPr>
        <p:spPr>
          <a:xfrm>
            <a:off x="3149600" y="6715165"/>
            <a:ext cx="1270000" cy="1270001"/>
          </a:xfrm>
          <a:prstGeom prst="rect">
            <a:avLst/>
          </a:prstGeom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 defTabSz="825500">
              <a:lnSpc>
                <a:spcPct val="100000"/>
              </a:lnSpc>
              <a:defRPr sz="3200" cap="none" spc="0">
                <a:solidFill>
                  <a:srgbClr val="DE411B"/>
                </a:solidFill>
              </a:defRPr>
            </a:lvl1pPr>
          </a:lstStyle>
          <a:p>
            <a:r>
              <a:rPr lang="en-US"/>
              <a:t>2</a:t>
            </a:r>
            <a:endParaRPr/>
          </a:p>
        </p:txBody>
      </p:sp>
      <p:sp>
        <p:nvSpPr>
          <p:cNvPr id="109" name="basic information about this template"/>
          <p:cNvSpPr txBox="1"/>
          <p:nvPr/>
        </p:nvSpPr>
        <p:spPr>
          <a:xfrm>
            <a:off x="3066033" y="8577565"/>
            <a:ext cx="14246805" cy="351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r>
              <a:rPr lang="en-US"/>
              <a:t>Internship 2020 .NET: POO Concepts</a:t>
            </a:r>
          </a:p>
        </p:txBody>
      </p:sp>
      <p:sp>
        <p:nvSpPr>
          <p:cNvPr id="110" name="General template…"/>
          <p:cNvSpPr txBox="1"/>
          <p:nvPr/>
        </p:nvSpPr>
        <p:spPr>
          <a:xfrm>
            <a:off x="3016570" y="9726175"/>
            <a:ext cx="14244132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defRPr sz="7000" cap="none" spc="-209"/>
            </a:pPr>
            <a:r>
              <a:rPr lang="en-US"/>
              <a:t>Abstract classes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1965D8F5-C135-C243-816E-E832859A175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4004658" y="13289446"/>
            <a:ext cx="268586" cy="384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117" name="Client Name  Presentation Title  -  1. Chapter Name"/>
          <p:cNvSpPr txBox="1">
            <a:spLocks noGrp="1"/>
          </p:cNvSpPr>
          <p:nvPr>
            <p:ph type="body" sz="quarter" idx="13"/>
          </p:nvPr>
        </p:nvSpPr>
        <p:spPr>
          <a:xfrm>
            <a:off x="1703286" y="210051"/>
            <a:ext cx="3635610" cy="39049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  <a:r>
              <a:rPr lang="en-US">
                <a:solidFill>
                  <a:srgbClr val="929292"/>
                </a:solidFill>
              </a:rPr>
              <a:t>Internship 2020 .NET: POO Concepts</a:t>
            </a:r>
            <a:endParaRPr lang="en-US" b="1">
              <a:solidFill>
                <a:srgbClr val="DE411B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23" name="People are emotional beings and react as such, even in a business capacity, and even though they think they can exclude their feelings when making critical decisions.…"/>
          <p:cNvSpPr txBox="1"/>
          <p:nvPr/>
        </p:nvSpPr>
        <p:spPr>
          <a:xfrm>
            <a:off x="1699547" y="3946446"/>
            <a:ext cx="8259461" cy="3499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b="0" cap="none">
                <a:sym typeface="Helvetica Light"/>
              </a:rPr>
              <a:t>Encapsulation is achieved when each object keeps its state </a:t>
            </a:r>
            <a:r>
              <a:rPr lang="en-US" sz="2400" cap="none">
                <a:sym typeface="Helvetica Light"/>
              </a:rPr>
              <a:t>private</a:t>
            </a:r>
            <a:r>
              <a:rPr lang="en-US" sz="2400" b="0" cap="none">
                <a:sym typeface="Helvetica Light"/>
              </a:rPr>
              <a:t>, inside a class. Other objects don’t have direct access to this state. Instead, they can only call a list of public functions — called methods.</a:t>
            </a:r>
          </a:p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b="0" cap="none">
                <a:sym typeface="Helvetica Light"/>
              </a:rPr>
              <a:t>Encapsulate all “</a:t>
            </a:r>
            <a:r>
              <a:rPr lang="en-US" sz="2400" cap="none">
                <a:sym typeface="Helvetica Light"/>
              </a:rPr>
              <a:t>cat</a:t>
            </a:r>
            <a:r>
              <a:rPr lang="en-US" sz="2400" b="0" cap="none">
                <a:sym typeface="Helvetica Light"/>
              </a:rPr>
              <a:t>” logic into a Cat class. It may look like this:</a:t>
            </a:r>
          </a:p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00" b="0" u="sng">
              <a:latin typeface="Arial" panose="020B0604020202020204" pitchFamily="34" charset="0"/>
              <a:cs typeface="Arial" panose="020B0604020202020204" pitchFamily="34" charset="0"/>
              <a:hlinkClick r:id="rId3"/>
            </a:endParaRPr>
          </a:p>
        </p:txBody>
      </p:sp>
      <p:sp>
        <p:nvSpPr>
          <p:cNvPr id="124" name="Presentation Matters"/>
          <p:cNvSpPr txBox="1"/>
          <p:nvPr/>
        </p:nvSpPr>
        <p:spPr>
          <a:xfrm>
            <a:off x="1709900" y="1939710"/>
            <a:ext cx="501238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>
                <a:cs typeface="Arial"/>
              </a:rPr>
              <a:t>Encapsulation</a:t>
            </a:r>
          </a:p>
        </p:txBody>
      </p:sp>
      <p:sp>
        <p:nvSpPr>
          <p:cNvPr id="126" name="Line"/>
          <p:cNvSpPr/>
          <p:nvPr/>
        </p:nvSpPr>
        <p:spPr>
          <a:xfrm flipH="1" flipV="1">
            <a:off x="10173183" y="1939710"/>
            <a:ext cx="72440" cy="9675641"/>
          </a:xfrm>
          <a:prstGeom prst="line">
            <a:avLst/>
          </a:prstGeom>
          <a:ln w="254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defRPr sz="3200" cap="none" spc="0"/>
            </a:pPr>
            <a:endParaRPr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F4ED8D-B17B-CB44-B6D9-258E3DDCE5AE}"/>
              </a:ext>
            </a:extLst>
          </p:cNvPr>
          <p:cNvSpPr txBox="1"/>
          <p:nvPr/>
        </p:nvSpPr>
        <p:spPr>
          <a:xfrm>
            <a:off x="7858539" y="119270"/>
            <a:ext cx="249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/>
              <a:t>dsgdfghgjf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F51F3938-FC29-40C6-8064-A2F6C60D2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8134" y="2657855"/>
            <a:ext cx="11433226" cy="746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218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White">
  <a:themeElements>
    <a:clrScheme name="Endava 2020">
      <a:dk1>
        <a:srgbClr val="48535B"/>
      </a:dk1>
      <a:lt1>
        <a:srgbClr val="FFFFFF"/>
      </a:lt1>
      <a:dk2>
        <a:srgbClr val="000000"/>
      </a:dk2>
      <a:lt2>
        <a:srgbClr val="F0F3F3"/>
      </a:lt2>
      <a:accent1>
        <a:srgbClr val="DE411A"/>
      </a:accent1>
      <a:accent2>
        <a:srgbClr val="379BD7"/>
      </a:accent2>
      <a:accent3>
        <a:srgbClr val="233237"/>
      </a:accent3>
      <a:accent4>
        <a:srgbClr val="C31900"/>
      </a:accent4>
      <a:accent5>
        <a:srgbClr val="EC6861"/>
      </a:accent5>
      <a:accent6>
        <a:srgbClr val="0AC3E6"/>
      </a:accent6>
      <a:hlink>
        <a:srgbClr val="285078"/>
      </a:hlink>
      <a:folHlink>
        <a:srgbClr val="7151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:ma14="http://schemas.microsoft.com/office/mac/drawingml/2011/main" xmlns:a14="http://schemas.microsoft.com/office/drawing/2010/main" xmlns:m="http://schemas.openxmlformats.org/officeDocument/2006/math" xmlns="" val="1"/>
          </a:ext>
        </a:extLst>
      </a:spPr>
      <a:bodyPr lIns="71437" tIns="71437" rIns="71437" bIns="71437">
        <a:spAutoFit/>
      </a:bodyPr>
      <a:lstStyle>
        <a:defPPr algn="l" defTabSz="821531">
          <a:lnSpc>
            <a:spcPct val="100000"/>
          </a:lnSpc>
          <a:spcBef>
            <a:spcPts val="3000"/>
          </a:spcBef>
          <a:defRPr sz="2000" b="0" cap="none" spc="0" dirty="0">
            <a:solidFill>
              <a:srgbClr val="5E5E5E"/>
            </a:solidFill>
            <a:latin typeface="Arial" panose="020B0604020202020204" pitchFamily="34" charset="0"/>
            <a:ea typeface="Helvetica Light"/>
            <a:cs typeface="Arial" panose="020B0604020202020204" pitchFamily="34" charset="0"/>
            <a:sym typeface="Helvetica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70262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1" i="0" u="none" strike="noStrike" cap="all" spc="18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9a90466d-298e-42c6-9514-fada4205df45">27SRNQJM56W6-168782361-312034</_dlc_DocId>
    <_dlc_DocIdUrl xmlns="9a90466d-298e-42c6-9514-fada4205df45">
      <Url>https://endava.sharepoint.com/Group/SalesAndMarketing/_layouts/15/DocIdRedir.aspx?ID=27SRNQJM56W6-168782361-312034</Url>
      <Description>27SRNQJM56W6-168782361-312034</Description>
    </_dlc_DocIdUrl>
    <DLCPolicyLabelClientValue xmlns="b00bdadb-5151-4b9a-bcb6-794e3648a446" xsi:nil="true"/>
    <DLCPolicyLabelLock xmlns="b00bdadb-5151-4b9a-bcb6-794e3648a446" xsi:nil="true"/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24C9EFDDA4574FB5B977863045B9E8" ma:contentTypeVersion="1816" ma:contentTypeDescription="Create a new document." ma:contentTypeScope="" ma:versionID="bed9b23ce182075df75bf83d2eb8f9e1">
  <xsd:schema xmlns:xsd="http://www.w3.org/2001/XMLSchema" xmlns:xs="http://www.w3.org/2001/XMLSchema" xmlns:p="http://schemas.microsoft.com/office/2006/metadata/properties" xmlns:ns1="http://schemas.microsoft.com/sharepoint/v3" xmlns:ns2="9a90466d-298e-42c6-9514-fada4205df45" xmlns:ns3="b00bdadb-5151-4b9a-bcb6-794e3648a446" xmlns:ns4="72899ffe-c9be-4b57-81d3-c0709dcc2e4b" targetNamespace="http://schemas.microsoft.com/office/2006/metadata/properties" ma:root="true" ma:fieldsID="6bf33bcc7e47f185cfb84d0a0c5e2084" ns1:_="" ns2:_="" ns3:_="" ns4:_="">
    <xsd:import namespace="http://schemas.microsoft.com/sharepoint/v3"/>
    <xsd:import namespace="9a90466d-298e-42c6-9514-fada4205df45"/>
    <xsd:import namespace="b00bdadb-5151-4b9a-bcb6-794e3648a446"/>
    <xsd:import namespace="72899ffe-c9be-4b57-81d3-c0709dcc2e4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EventHashCode" minOccurs="0"/>
                <xsd:element ref="ns3:MediaServiceGenerationTime" minOccurs="0"/>
                <xsd:element ref="ns4:SharedWithUsers" minOccurs="0"/>
                <xsd:element ref="ns4:SharedWithDetails" minOccurs="0"/>
                <xsd:element ref="ns3:DLCPolicyLabelValue" minOccurs="0"/>
                <xsd:element ref="ns3:DLCPolicyLabelClientValue" minOccurs="0"/>
                <xsd:element ref="ns3:DLCPolicyLabelLock" minOccurs="0"/>
                <xsd:element ref="ns3:MediaServiceLocation" minOccurs="0"/>
                <xsd:element ref="ns1:_dlc_ExpireDateSaved" minOccurs="0"/>
                <xsd:element ref="ns1:_dlc_ExpireDat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pireDateSaved" ma:index="24" nillable="true" ma:displayName="Original Expiration Date" ma:hidden="true" ma:internalName="_dlc_ExpireDateSaved" ma:readOnly="true">
      <xsd:simpleType>
        <xsd:restriction base="dms:DateTime"/>
      </xsd:simpleType>
    </xsd:element>
    <xsd:element name="_dlc_ExpireDate" ma:index="25" nillable="true" ma:displayName="Expiration Date" ma:hidden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0466d-298e-42c6-9514-fada4205df4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0bdadb-5151-4b9a-bcb6-794e3648a4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DLCPolicyLabelValue" ma:index="20" nillable="true" ma:displayName="Label" ma:description="Stores the current value of the label." ma:internalName="DLCPolicyLabelValue" ma:readOnly="true">
      <xsd:simpleType>
        <xsd:restriction base="dms:Note">
          <xsd:maxLength value="255"/>
        </xsd:restriction>
      </xsd:simpleType>
    </xsd:element>
    <xsd:element name="DLCPolicyLabelClientValue" ma:index="21" nillable="true" ma:displayName="Client Label Value" ma:description="Stores the last label value computed on the client." ma:hidden="true" ma:internalName="DLCPolicyLabelClientValue" ma:readOnly="false">
      <xsd:simpleType>
        <xsd:restriction base="dms:Note"/>
      </xsd:simpleType>
    </xsd:element>
    <xsd:element name="DLCPolicyLabelLock" ma:index="22" nillable="true" ma:displayName="Label Locked" ma:description="Indicates whether the label should be updated when item properties are modified." ma:hidden="true" ma:internalName="DLCPolicyLabelLock" ma:readOnly="false">
      <xsd:simpleType>
        <xsd:restriction base="dms:Text"/>
      </xsd:simpleType>
    </xsd:element>
    <xsd:element name="MediaServiceLocation" ma:index="23" nillable="true" ma:displayName="MediaServiceLocation" ma:internalName="MediaServiceLocation" ma:readOnly="true">
      <xsd:simpleType>
        <xsd:restriction base="dms:Text"/>
      </xsd:simpleType>
    </xsd:element>
    <xsd:element name="MediaServiceAutoKeyPoints" ma:index="2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899ffe-c9be-4b57-81d3-c0709dcc2e4b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5BDF74B-9CF7-4AA9-9E46-A5E60BA2678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A252F39-48A3-44C1-A017-18E80F9E3DED}">
  <ds:schemaRefs>
    <ds:schemaRef ds:uri="9a90466d-298e-42c6-9514-fada4205df45"/>
    <ds:schemaRef ds:uri="b00bdadb-5151-4b9a-bcb6-794e3648a446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7163CE5-3DCE-4934-9982-DBB0AAED674B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50523465-E5ED-4B98-8BB1-745F622C26FA}">
  <ds:schemaRefs>
    <ds:schemaRef ds:uri="72899ffe-c9be-4b57-81d3-c0709dcc2e4b"/>
    <ds:schemaRef ds:uri="9a90466d-298e-42c6-9514-fada4205df45"/>
    <ds:schemaRef ds:uri="b00bdadb-5151-4b9a-bcb6-794e3648a44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Custom</PresentationFormat>
  <Slides>21</Slides>
  <Notes>20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1</cp:revision>
  <dcterms:modified xsi:type="dcterms:W3CDTF">2020-07-16T08:56:39Z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0x010100F424C9EFDDA4574FB5B977863045B9E8</vt:lpwstr>
  </property>
  <property fmtid="{D5CDD505-2E9C-101B-9397-08002B2CF9AE}" pid="3" name="_dlc_DocIdItemGuid">
    <vt:lpwstr>3318c780-b3a2-4454-b039-c3674f1327be</vt:lpwstr>
  </property>
  <property fmtid="{D5CDD505-2E9C-101B-9397-08002B2CF9AE}" pid="4" name="_dlc_policyId">
    <vt:lpwstr/>
  </property>
  <property fmtid="{D5CDD505-2E9C-101B-9397-08002B2CF9AE}" pid="5" name="ItemRetentionFormula">
    <vt:lpwstr/>
  </property>
</Properties>
</file>